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4" r:id="rId4"/>
    <p:sldMasterId id="2147485531" r:id="rId5"/>
    <p:sldMasterId id="2147485533" r:id="rId6"/>
    <p:sldMasterId id="2147485552" r:id="rId7"/>
    <p:sldMasterId id="2147485571" r:id="rId8"/>
  </p:sldMasterIdLst>
  <p:notesMasterIdLst>
    <p:notesMasterId r:id="rId33"/>
  </p:notesMasterIdLst>
  <p:sldIdLst>
    <p:sldId id="407" r:id="rId9"/>
    <p:sldId id="468" r:id="rId10"/>
    <p:sldId id="414" r:id="rId11"/>
    <p:sldId id="469" r:id="rId12"/>
    <p:sldId id="470" r:id="rId13"/>
    <p:sldId id="409" r:id="rId14"/>
    <p:sldId id="474" r:id="rId15"/>
    <p:sldId id="475" r:id="rId16"/>
    <p:sldId id="476" r:id="rId17"/>
    <p:sldId id="477" r:id="rId18"/>
    <p:sldId id="478" r:id="rId19"/>
    <p:sldId id="479" r:id="rId20"/>
    <p:sldId id="480" r:id="rId21"/>
    <p:sldId id="432" r:id="rId22"/>
    <p:sldId id="481" r:id="rId23"/>
    <p:sldId id="482" r:id="rId24"/>
    <p:sldId id="483" r:id="rId25"/>
    <p:sldId id="484" r:id="rId26"/>
    <p:sldId id="485" r:id="rId27"/>
    <p:sldId id="486" r:id="rId28"/>
    <p:sldId id="487" r:id="rId29"/>
    <p:sldId id="488" r:id="rId30"/>
    <p:sldId id="489" r:id="rId31"/>
    <p:sldId id="490" r:id="rId3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ppel à projet" id="{6721B5CB-4A9F-4DC5-848F-A5A589D21010}">
          <p14:sldIdLst>
            <p14:sldId id="407"/>
            <p14:sldId id="468"/>
          </p14:sldIdLst>
        </p14:section>
        <p14:section name="Consignes générales" id="{A134D085-186B-420A-9726-850ACD1C52F3}">
          <p14:sldIdLst>
            <p14:sldId id="414"/>
            <p14:sldId id="469"/>
          </p14:sldIdLst>
        </p14:section>
        <p14:section name="Projet technique" id="{4D1CB09A-5937-43A5-975C-00F27ECF6F2F}">
          <p14:sldIdLst/>
        </p14:section>
        <p14:section name="Présentation du candidat" id="{C616026F-337A-46E2-9F69-EF46387E4659}">
          <p14:sldIdLst>
            <p14:sldId id="470"/>
          </p14:sldIdLst>
        </p14:section>
        <p14:section name="Portage et pilotage" id="{3DFCE22C-A424-4ED7-B5C6-AA976FF8F35D}">
          <p14:sldIdLst>
            <p14:sldId id="409"/>
          </p14:sldIdLst>
        </p14:section>
        <p14:section name="Présentation du projet" id="{2CB15955-0186-41E5-BEE3-775154BC988D}">
          <p14:sldIdLst/>
        </p14:section>
        <p14:section name="Lieux d'implantations et choix des équipements" id="{0C47C065-1C5D-4507-95CD-C0A749218DFB}">
          <p14:sldIdLst>
            <p14:sldId id="474"/>
            <p14:sldId id="475"/>
            <p14:sldId id="476"/>
            <p14:sldId id="477"/>
          </p14:sldIdLst>
        </p14:section>
        <p14:section name="Présentation des équipements" id="{399E1E7B-D51D-4062-BA7B-E20C88A13936}">
          <p14:sldIdLst>
            <p14:sldId id="478"/>
            <p14:sldId id="479"/>
          </p14:sldIdLst>
        </p14:section>
        <p14:section name="Collecte des équipements" id="{3E1C537C-AF9A-4A55-ADB5-DD5E5D939ECF}">
          <p14:sldIdLst>
            <p14:sldId id="480"/>
            <p14:sldId id="432"/>
            <p14:sldId id="481"/>
            <p14:sldId id="482"/>
            <p14:sldId id="483"/>
          </p14:sldIdLst>
        </p14:section>
        <p14:section name="Communication" id="{6FE4B060-0D60-46D1-8525-FB417CF5E8A7}">
          <p14:sldIdLst>
            <p14:sldId id="484"/>
            <p14:sldId id="485"/>
            <p14:sldId id="486"/>
            <p14:sldId id="487"/>
            <p14:sldId id="488"/>
            <p14:sldId id="489"/>
            <p14:sldId id="49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88C829-6D9E-D277-B38F-08E339006AA0}" name="SITTER Anne" initials="AS" userId="S::anne.sitter@citeo.com::fa6b42b2-f66a-45cf-b062-87714bf2eaff" providerId="AD"/>
  <p188:author id="{BE82732A-3056-3F77-B872-836ED84AC973}" name="KOUN Jonathan" initials="JK" userId="S::jonathan.koun@citeo.com::d065fc95-890c-4a27-ac68-c3a574de9d4c" providerId="AD"/>
  <p188:author id="{B254A934-E3B8-17D0-767E-2858D8443E33}" name="DERIEUX LE MAGUERESSE Lucie" initials="LD" userId="S::lucie.derieux@citeo.com::a37f9c4e-f2d8-4833-aa6c-34b350e237d8" providerId="AD"/>
  <p188:author id="{2503B436-CD6D-4021-9E8E-2602565F30C8}" name="ALONSO Cathy" initials="CA" userId="S::cathy.alonso@citeo.com::bd73ac15-f512-4233-88e2-62c6a7483d4f" providerId="AD"/>
  <p188:author id="{93E9DC37-9B4B-1F56-C06A-B59DEC52818F}" name="MARQUEBIELLE Adeline" initials="AM" userId="S::adeline.marquebielle@citeo.com::f14d3285-4751-4f25-a851-78328a2a3a27" providerId="AD"/>
  <p188:author id="{4B8D8F5B-A7BB-583B-C909-D87594F325B0}" name="DORFIAC Elodie" initials="DE" userId="S::elodie.dorfiac@citeo.com::45c27e02-cbf5-4fd6-8172-ef47e2b65101" providerId="AD"/>
  <p188:author id="{C2B8149B-4E1E-5C9F-E609-53F2BB2366AA}" name="LOUBET-LOCHE Julien" initials="LJ" userId="S::julien.loubetloche@citeo.com::ce34ff16-cce9-4cf0-8a79-dfa11b6f951d" providerId="AD"/>
  <p188:author id="{018B4DB0-6AC8-FDD6-AF49-F3ADD21CF932}" name="DROUET Marie-Ange" initials="DM" userId="S::marieange.drouet@citeo.com::40968336-d5d0-4b6b-8a51-8b384bdf35ea" providerId="AD"/>
  <p188:author id="{F38B3DCE-7CE6-93E0-6C09-0B2FA48D5EA0}" name="RIMBAUD Clara" initials="RC" userId="S::clara.rimbaud@citeo.com::65fdac7c-c9b2-4a4a-a791-1032592f1fde" providerId="AD"/>
  <p188:author id="{E6E826F0-8365-8074-2EBE-66C5182283EF}" name="JULIEN Antoine" initials="AJ" userId="S::antoine.julien@citeo.com::10b8a2e1-f9f8-431f-a151-68b62e299983" providerId="AD"/>
  <p188:author id="{BBF8F4F2-211C-0A31-6955-7BB0D8D73800}" name="PODDEVIN Laure" initials="PL" userId="S::laure.poddevin@citeo.com::000a0c2c-7e7e-4182-88e8-ab0efde3d9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A1C6DD-0BCC-B7A6-FB49-79C8DB1FAB33}" v="12" dt="2025-06-23T10:22:20.128"/>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51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5/10/relationships/revisionInfo" Target="revisionInfo.xml"/><Relationship Id="rId21" Type="http://schemas.openxmlformats.org/officeDocument/2006/relationships/slide" Target="slides/slide13.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IOD Jean-François" userId="S::jeanfrancois.alliod@citeo.com::bfda08b1-cc00-4184-9b58-a70ab2b2855c" providerId="AD" clId="Web-{C8DB9755-AD95-473D-0A51-3A2ABED82E0E}"/>
    <pc:docChg chg="modSld">
      <pc:chgData name="ALLIOD Jean-François" userId="S::jeanfrancois.alliod@citeo.com::bfda08b1-cc00-4184-9b58-a70ab2b2855c" providerId="AD" clId="Web-{C8DB9755-AD95-473D-0A51-3A2ABED82E0E}" dt="2025-06-11T14:02:53.676" v="2" actId="20577"/>
      <pc:docMkLst>
        <pc:docMk/>
      </pc:docMkLst>
      <pc:sldChg chg="modSp">
        <pc:chgData name="ALLIOD Jean-François" userId="S::jeanfrancois.alliod@citeo.com::bfda08b1-cc00-4184-9b58-a70ab2b2855c" providerId="AD" clId="Web-{C8DB9755-AD95-473D-0A51-3A2ABED82E0E}" dt="2025-06-11T14:02:53.676" v="2" actId="20577"/>
        <pc:sldMkLst>
          <pc:docMk/>
          <pc:sldMk cId="462355334" sldId="414"/>
        </pc:sldMkLst>
        <pc:spChg chg="mod">
          <ac:chgData name="ALLIOD Jean-François" userId="S::jeanfrancois.alliod@citeo.com::bfda08b1-cc00-4184-9b58-a70ab2b2855c" providerId="AD" clId="Web-{C8DB9755-AD95-473D-0A51-3A2ABED82E0E}" dt="2025-06-11T14:02:53.676" v="2" actId="20577"/>
          <ac:spMkLst>
            <pc:docMk/>
            <pc:sldMk cId="462355334" sldId="414"/>
            <ac:spMk id="8" creationId="{2709783A-3066-54FA-975E-AB6325A44579}"/>
          </ac:spMkLst>
        </pc:spChg>
      </pc:sldChg>
    </pc:docChg>
  </pc:docChgLst>
  <pc:docChgLst>
    <pc:chgData name="ALONSO Cathy" userId="bd73ac15-f512-4233-88e2-62c6a7483d4f" providerId="ADAL" clId="{FDB061B5-502F-43E0-9B97-02AC59243B1B}"/>
    <pc:docChg chg="modSld">
      <pc:chgData name="ALONSO Cathy" userId="bd73ac15-f512-4233-88e2-62c6a7483d4f" providerId="ADAL" clId="{FDB061B5-502F-43E0-9B97-02AC59243B1B}" dt="2025-06-10T13:27:00.020" v="0" actId="20577"/>
      <pc:docMkLst>
        <pc:docMk/>
      </pc:docMkLst>
      <pc:sldChg chg="modSp mod modCm">
        <pc:chgData name="ALONSO Cathy" userId="bd73ac15-f512-4233-88e2-62c6a7483d4f" providerId="ADAL" clId="{FDB061B5-502F-43E0-9B97-02AC59243B1B}" dt="2025-06-10T13:27:00.020" v="0" actId="20577"/>
        <pc:sldMkLst>
          <pc:docMk/>
          <pc:sldMk cId="4012888130" sldId="485"/>
        </pc:sldMkLst>
        <pc:spChg chg="mod">
          <ac:chgData name="ALONSO Cathy" userId="bd73ac15-f512-4233-88e2-62c6a7483d4f" providerId="ADAL" clId="{FDB061B5-502F-43E0-9B97-02AC59243B1B}" dt="2025-06-10T13:27:00.020" v="0" actId="20577"/>
          <ac:spMkLst>
            <pc:docMk/>
            <pc:sldMk cId="4012888130" sldId="485"/>
            <ac:spMk id="14" creationId="{9198D0DD-A40F-609A-73CE-3C3F8B0A3D01}"/>
          </ac:spMkLst>
        </pc:spChg>
        <pc:extLst>
          <p:ext xmlns:p="http://schemas.openxmlformats.org/presentationml/2006/main" uri="{D6D511B9-2390-475A-947B-AFAB55BFBCF1}">
            <pc226:cmChg xmlns:pc226="http://schemas.microsoft.com/office/powerpoint/2022/06/main/command" chg="mod">
              <pc226:chgData name="ALONSO Cathy" userId="bd73ac15-f512-4233-88e2-62c6a7483d4f" providerId="ADAL" clId="{FDB061B5-502F-43E0-9B97-02AC59243B1B}" dt="2025-06-10T13:27:00.020" v="0" actId="20577"/>
              <pc2:cmMkLst xmlns:pc2="http://schemas.microsoft.com/office/powerpoint/2019/9/main/command">
                <pc:docMk/>
                <pc:sldMk cId="4012888130" sldId="485"/>
                <pc2:cmMk id="{09BFD9C6-7269-4D27-90E3-FBAE3E736D88}"/>
              </pc2:cmMkLst>
            </pc226:cmChg>
          </p:ext>
        </pc:extLst>
      </pc:sldChg>
    </pc:docChg>
  </pc:docChgLst>
  <pc:docChgLst>
    <pc:chgData name="DROUET Marie-Ange" userId="S::marieange.drouet@citeo.com::40968336-d5d0-4b6b-8a51-8b384bdf35ea" providerId="AD" clId="Web-{E3BF351C-7C59-80DF-EE91-FEEF00CAD92A}"/>
    <pc:docChg chg="modSld">
      <pc:chgData name="DROUET Marie-Ange" userId="S::marieange.drouet@citeo.com::40968336-d5d0-4b6b-8a51-8b384bdf35ea" providerId="AD" clId="Web-{E3BF351C-7C59-80DF-EE91-FEEF00CAD92A}" dt="2025-06-10T10:25:17.345" v="97" actId="20577"/>
      <pc:docMkLst>
        <pc:docMk/>
      </pc:docMkLst>
      <pc:sldChg chg="modSp">
        <pc:chgData name="DROUET Marie-Ange" userId="S::marieange.drouet@citeo.com::40968336-d5d0-4b6b-8a51-8b384bdf35ea" providerId="AD" clId="Web-{E3BF351C-7C59-80DF-EE91-FEEF00CAD92A}" dt="2025-06-10T10:25:17.345" v="97" actId="20577"/>
        <pc:sldMkLst>
          <pc:docMk/>
          <pc:sldMk cId="650869825" sldId="470"/>
        </pc:sldMkLst>
        <pc:spChg chg="mod">
          <ac:chgData name="DROUET Marie-Ange" userId="S::marieange.drouet@citeo.com::40968336-d5d0-4b6b-8a51-8b384bdf35ea" providerId="AD" clId="Web-{E3BF351C-7C59-80DF-EE91-FEEF00CAD92A}" dt="2025-06-10T10:25:17.345" v="97" actId="20577"/>
          <ac:spMkLst>
            <pc:docMk/>
            <pc:sldMk cId="650869825" sldId="470"/>
            <ac:spMk id="7" creationId="{0DBED925-891B-4694-9183-6F68FC74C9C2}"/>
          </ac:spMkLst>
        </pc:spChg>
      </pc:sldChg>
    </pc:docChg>
  </pc:docChgLst>
  <pc:docChgLst>
    <pc:chgData name="MARQUEBIELLE Adeline" userId="S::adeline.marquebielle@citeo.com::f14d3285-4751-4f25-a851-78328a2a3a27" providerId="AD" clId="Web-{41A1C6DD-0BCC-B7A6-FB49-79C8DB1FAB33}"/>
    <pc:docChg chg="modSld">
      <pc:chgData name="MARQUEBIELLE Adeline" userId="S::adeline.marquebielle@citeo.com::f14d3285-4751-4f25-a851-78328a2a3a27" providerId="AD" clId="Web-{41A1C6DD-0BCC-B7A6-FB49-79C8DB1FAB33}" dt="2025-06-23T10:22:18.987" v="10" actId="20577"/>
      <pc:docMkLst>
        <pc:docMk/>
      </pc:docMkLst>
      <pc:sldChg chg="modSp">
        <pc:chgData name="MARQUEBIELLE Adeline" userId="S::adeline.marquebielle@citeo.com::f14d3285-4751-4f25-a851-78328a2a3a27" providerId="AD" clId="Web-{41A1C6DD-0BCC-B7A6-FB49-79C8DB1FAB33}" dt="2025-06-23T10:22:18.987" v="10" actId="20577"/>
        <pc:sldMkLst>
          <pc:docMk/>
          <pc:sldMk cId="1011709686" sldId="407"/>
        </pc:sldMkLst>
        <pc:spChg chg="mod">
          <ac:chgData name="MARQUEBIELLE Adeline" userId="S::adeline.marquebielle@citeo.com::f14d3285-4751-4f25-a851-78328a2a3a27" providerId="AD" clId="Web-{41A1C6DD-0BCC-B7A6-FB49-79C8DB1FAB33}" dt="2025-06-23T10:22:18.987" v="10" actId="20577"/>
          <ac:spMkLst>
            <pc:docMk/>
            <pc:sldMk cId="1011709686" sldId="407"/>
            <ac:spMk id="3" creationId="{BF77CE71-EDED-A14C-2969-3B000182F481}"/>
          </ac:spMkLst>
        </pc:spChg>
      </pc:sldChg>
    </pc:docChg>
  </pc:docChgLst>
  <pc:docChgLst>
    <pc:chgData name="MARQUEBIELLE Adeline" userId="f14d3285-4751-4f25-a851-78328a2a3a27" providerId="ADAL" clId="{8CD7D930-D1E1-4CF3-B43E-7AB125EDB17F}"/>
    <pc:docChg chg="undo custSel addSld delSld modSld addMainMaster delMainMaster modMainMaster addSection delSection modSection">
      <pc:chgData name="MARQUEBIELLE Adeline" userId="f14d3285-4751-4f25-a851-78328a2a3a27" providerId="ADAL" clId="{8CD7D930-D1E1-4CF3-B43E-7AB125EDB17F}" dt="2025-06-16T14:13:58.092" v="962" actId="1076"/>
      <pc:docMkLst>
        <pc:docMk/>
      </pc:docMkLst>
      <pc:sldChg chg="modSp del mod modShow">
        <pc:chgData name="MARQUEBIELLE Adeline" userId="f14d3285-4751-4f25-a851-78328a2a3a27" providerId="ADAL" clId="{8CD7D930-D1E1-4CF3-B43E-7AB125EDB17F}" dt="2025-06-16T14:03:53.154" v="935" actId="47"/>
        <pc:sldMkLst>
          <pc:docMk/>
          <pc:sldMk cId="765881306" sldId="259"/>
        </pc:sldMkLst>
      </pc:sldChg>
      <pc:sldChg chg="modSp del mod modShow">
        <pc:chgData name="MARQUEBIELLE Adeline" userId="f14d3285-4751-4f25-a851-78328a2a3a27" providerId="ADAL" clId="{8CD7D930-D1E1-4CF3-B43E-7AB125EDB17F}" dt="2025-06-16T14:03:51.357" v="934" actId="47"/>
        <pc:sldMkLst>
          <pc:docMk/>
          <pc:sldMk cId="843459983" sldId="265"/>
        </pc:sldMkLst>
      </pc:sldChg>
      <pc:sldChg chg="modSp del mod modShow">
        <pc:chgData name="MARQUEBIELLE Adeline" userId="f14d3285-4751-4f25-a851-78328a2a3a27" providerId="ADAL" clId="{8CD7D930-D1E1-4CF3-B43E-7AB125EDB17F}" dt="2025-06-16T14:03:53.154" v="935" actId="47"/>
        <pc:sldMkLst>
          <pc:docMk/>
          <pc:sldMk cId="1708896222" sldId="267"/>
        </pc:sldMkLst>
      </pc:sldChg>
      <pc:sldChg chg="modSp add del mod modShow">
        <pc:chgData name="MARQUEBIELLE Adeline" userId="f14d3285-4751-4f25-a851-78328a2a3a27" providerId="ADAL" clId="{8CD7D930-D1E1-4CF3-B43E-7AB125EDB17F}" dt="2025-06-16T14:05:36.411" v="953" actId="47"/>
        <pc:sldMkLst>
          <pc:docMk/>
          <pc:sldMk cId="3694632444" sldId="271"/>
        </pc:sldMkLst>
      </pc:sldChg>
      <pc:sldChg chg="del">
        <pc:chgData name="MARQUEBIELLE Adeline" userId="f14d3285-4751-4f25-a851-78328a2a3a27" providerId="ADAL" clId="{8CD7D930-D1E1-4CF3-B43E-7AB125EDB17F}" dt="2025-06-09T13:51:37.752" v="0" actId="47"/>
        <pc:sldMkLst>
          <pc:docMk/>
          <pc:sldMk cId="1579424728" sldId="272"/>
        </pc:sldMkLst>
      </pc:sldChg>
      <pc:sldChg chg="del">
        <pc:chgData name="MARQUEBIELLE Adeline" userId="f14d3285-4751-4f25-a851-78328a2a3a27" providerId="ADAL" clId="{8CD7D930-D1E1-4CF3-B43E-7AB125EDB17F}" dt="2025-06-09T13:51:37.752" v="0" actId="47"/>
        <pc:sldMkLst>
          <pc:docMk/>
          <pc:sldMk cId="606000580" sldId="277"/>
        </pc:sldMkLst>
      </pc:sldChg>
      <pc:sldChg chg="del">
        <pc:chgData name="MARQUEBIELLE Adeline" userId="f14d3285-4751-4f25-a851-78328a2a3a27" providerId="ADAL" clId="{8CD7D930-D1E1-4CF3-B43E-7AB125EDB17F}" dt="2025-06-09T13:51:47.733" v="2" actId="47"/>
        <pc:sldMkLst>
          <pc:docMk/>
          <pc:sldMk cId="1267778817" sldId="310"/>
        </pc:sldMkLst>
      </pc:sldChg>
      <pc:sldChg chg="modSp del mod modShow">
        <pc:chgData name="MARQUEBIELLE Adeline" userId="f14d3285-4751-4f25-a851-78328a2a3a27" providerId="ADAL" clId="{8CD7D930-D1E1-4CF3-B43E-7AB125EDB17F}" dt="2025-06-16T14:03:51.357" v="934" actId="47"/>
        <pc:sldMkLst>
          <pc:docMk/>
          <pc:sldMk cId="2042484456" sldId="311"/>
        </pc:sldMkLst>
      </pc:sldChg>
      <pc:sldChg chg="del">
        <pc:chgData name="MARQUEBIELLE Adeline" userId="f14d3285-4751-4f25-a851-78328a2a3a27" providerId="ADAL" clId="{8CD7D930-D1E1-4CF3-B43E-7AB125EDB17F}" dt="2025-06-09T13:51:37.752" v="0" actId="47"/>
        <pc:sldMkLst>
          <pc:docMk/>
          <pc:sldMk cId="4264805213" sldId="312"/>
        </pc:sldMkLst>
      </pc:sldChg>
      <pc:sldChg chg="del">
        <pc:chgData name="MARQUEBIELLE Adeline" userId="f14d3285-4751-4f25-a851-78328a2a3a27" providerId="ADAL" clId="{8CD7D930-D1E1-4CF3-B43E-7AB125EDB17F}" dt="2025-06-09T13:51:37.752" v="0" actId="47"/>
        <pc:sldMkLst>
          <pc:docMk/>
          <pc:sldMk cId="871973459" sldId="317"/>
        </pc:sldMkLst>
      </pc:sldChg>
      <pc:sldChg chg="del">
        <pc:chgData name="MARQUEBIELLE Adeline" userId="f14d3285-4751-4f25-a851-78328a2a3a27" providerId="ADAL" clId="{8CD7D930-D1E1-4CF3-B43E-7AB125EDB17F}" dt="2025-06-09T13:51:37.752" v="0" actId="47"/>
        <pc:sldMkLst>
          <pc:docMk/>
          <pc:sldMk cId="1382586524" sldId="318"/>
        </pc:sldMkLst>
      </pc:sldChg>
      <pc:sldChg chg="modSp del mod modShow">
        <pc:chgData name="MARQUEBIELLE Adeline" userId="f14d3285-4751-4f25-a851-78328a2a3a27" providerId="ADAL" clId="{8CD7D930-D1E1-4CF3-B43E-7AB125EDB17F}" dt="2025-06-16T14:03:53.154" v="935" actId="47"/>
        <pc:sldMkLst>
          <pc:docMk/>
          <pc:sldMk cId="1698365960" sldId="323"/>
        </pc:sldMkLst>
      </pc:sldChg>
      <pc:sldChg chg="del">
        <pc:chgData name="MARQUEBIELLE Adeline" userId="f14d3285-4751-4f25-a851-78328a2a3a27" providerId="ADAL" clId="{8CD7D930-D1E1-4CF3-B43E-7AB125EDB17F}" dt="2025-06-09T13:51:37.752" v="0" actId="47"/>
        <pc:sldMkLst>
          <pc:docMk/>
          <pc:sldMk cId="660015965" sldId="355"/>
        </pc:sldMkLst>
      </pc:sldChg>
      <pc:sldChg chg="del">
        <pc:chgData name="MARQUEBIELLE Adeline" userId="f14d3285-4751-4f25-a851-78328a2a3a27" providerId="ADAL" clId="{8CD7D930-D1E1-4CF3-B43E-7AB125EDB17F}" dt="2025-06-09T13:51:37.752" v="0" actId="47"/>
        <pc:sldMkLst>
          <pc:docMk/>
          <pc:sldMk cId="447960435" sldId="356"/>
        </pc:sldMkLst>
      </pc:sldChg>
      <pc:sldChg chg="del">
        <pc:chgData name="MARQUEBIELLE Adeline" userId="f14d3285-4751-4f25-a851-78328a2a3a27" providerId="ADAL" clId="{8CD7D930-D1E1-4CF3-B43E-7AB125EDB17F}" dt="2025-06-09T13:51:37.752" v="0" actId="47"/>
        <pc:sldMkLst>
          <pc:docMk/>
          <pc:sldMk cId="540570602" sldId="357"/>
        </pc:sldMkLst>
      </pc:sldChg>
      <pc:sldChg chg="del">
        <pc:chgData name="MARQUEBIELLE Adeline" userId="f14d3285-4751-4f25-a851-78328a2a3a27" providerId="ADAL" clId="{8CD7D930-D1E1-4CF3-B43E-7AB125EDB17F}" dt="2025-06-09T13:51:37.752" v="0" actId="47"/>
        <pc:sldMkLst>
          <pc:docMk/>
          <pc:sldMk cId="1743659213" sldId="358"/>
        </pc:sldMkLst>
      </pc:sldChg>
      <pc:sldChg chg="del">
        <pc:chgData name="MARQUEBIELLE Adeline" userId="f14d3285-4751-4f25-a851-78328a2a3a27" providerId="ADAL" clId="{8CD7D930-D1E1-4CF3-B43E-7AB125EDB17F}" dt="2025-06-09T13:51:37.752" v="0" actId="47"/>
        <pc:sldMkLst>
          <pc:docMk/>
          <pc:sldMk cId="2332945829" sldId="359"/>
        </pc:sldMkLst>
      </pc:sldChg>
      <pc:sldChg chg="del">
        <pc:chgData name="MARQUEBIELLE Adeline" userId="f14d3285-4751-4f25-a851-78328a2a3a27" providerId="ADAL" clId="{8CD7D930-D1E1-4CF3-B43E-7AB125EDB17F}" dt="2025-06-09T13:51:37.752" v="0" actId="47"/>
        <pc:sldMkLst>
          <pc:docMk/>
          <pc:sldMk cId="3739719214" sldId="360"/>
        </pc:sldMkLst>
      </pc:sldChg>
      <pc:sldChg chg="del">
        <pc:chgData name="MARQUEBIELLE Adeline" userId="f14d3285-4751-4f25-a851-78328a2a3a27" providerId="ADAL" clId="{8CD7D930-D1E1-4CF3-B43E-7AB125EDB17F}" dt="2025-06-09T13:51:37.752" v="0" actId="47"/>
        <pc:sldMkLst>
          <pc:docMk/>
          <pc:sldMk cId="2493107102" sldId="362"/>
        </pc:sldMkLst>
      </pc:sldChg>
      <pc:sldChg chg="del">
        <pc:chgData name="MARQUEBIELLE Adeline" userId="f14d3285-4751-4f25-a851-78328a2a3a27" providerId="ADAL" clId="{8CD7D930-D1E1-4CF3-B43E-7AB125EDB17F}" dt="2025-06-09T13:51:37.752" v="0" actId="47"/>
        <pc:sldMkLst>
          <pc:docMk/>
          <pc:sldMk cId="2419040953" sldId="364"/>
        </pc:sldMkLst>
      </pc:sldChg>
      <pc:sldChg chg="del">
        <pc:chgData name="MARQUEBIELLE Adeline" userId="f14d3285-4751-4f25-a851-78328a2a3a27" providerId="ADAL" clId="{8CD7D930-D1E1-4CF3-B43E-7AB125EDB17F}" dt="2025-06-09T13:51:37.752" v="0" actId="47"/>
        <pc:sldMkLst>
          <pc:docMk/>
          <pc:sldMk cId="4115365189" sldId="366"/>
        </pc:sldMkLst>
      </pc:sldChg>
      <pc:sldChg chg="del">
        <pc:chgData name="MARQUEBIELLE Adeline" userId="f14d3285-4751-4f25-a851-78328a2a3a27" providerId="ADAL" clId="{8CD7D930-D1E1-4CF3-B43E-7AB125EDB17F}" dt="2025-06-09T13:51:37.752" v="0" actId="47"/>
        <pc:sldMkLst>
          <pc:docMk/>
          <pc:sldMk cId="1837239311" sldId="368"/>
        </pc:sldMkLst>
      </pc:sldChg>
      <pc:sldChg chg="del">
        <pc:chgData name="MARQUEBIELLE Adeline" userId="f14d3285-4751-4f25-a851-78328a2a3a27" providerId="ADAL" clId="{8CD7D930-D1E1-4CF3-B43E-7AB125EDB17F}" dt="2025-06-09T13:51:37.752" v="0" actId="47"/>
        <pc:sldMkLst>
          <pc:docMk/>
          <pc:sldMk cId="760277393" sldId="370"/>
        </pc:sldMkLst>
      </pc:sldChg>
      <pc:sldChg chg="modSp add del mod modShow">
        <pc:chgData name="MARQUEBIELLE Adeline" userId="f14d3285-4751-4f25-a851-78328a2a3a27" providerId="ADAL" clId="{8CD7D930-D1E1-4CF3-B43E-7AB125EDB17F}" dt="2025-06-16T14:05:36.411" v="953" actId="47"/>
        <pc:sldMkLst>
          <pc:docMk/>
          <pc:sldMk cId="4015370034" sldId="377"/>
        </pc:sldMkLst>
      </pc:sldChg>
      <pc:sldChg chg="modSp add del mod modShow">
        <pc:chgData name="MARQUEBIELLE Adeline" userId="f14d3285-4751-4f25-a851-78328a2a3a27" providerId="ADAL" clId="{8CD7D930-D1E1-4CF3-B43E-7AB125EDB17F}" dt="2025-06-16T14:05:36.411" v="953" actId="47"/>
        <pc:sldMkLst>
          <pc:docMk/>
          <pc:sldMk cId="2519430812" sldId="380"/>
        </pc:sldMkLst>
      </pc:sldChg>
      <pc:sldChg chg="modSp del mod modShow">
        <pc:chgData name="MARQUEBIELLE Adeline" userId="f14d3285-4751-4f25-a851-78328a2a3a27" providerId="ADAL" clId="{8CD7D930-D1E1-4CF3-B43E-7AB125EDB17F}" dt="2025-06-16T14:03:53.154" v="935" actId="47"/>
        <pc:sldMkLst>
          <pc:docMk/>
          <pc:sldMk cId="3511713193" sldId="387"/>
        </pc:sldMkLst>
      </pc:sldChg>
      <pc:sldChg chg="modSp del mod modShow">
        <pc:chgData name="MARQUEBIELLE Adeline" userId="f14d3285-4751-4f25-a851-78328a2a3a27" providerId="ADAL" clId="{8CD7D930-D1E1-4CF3-B43E-7AB125EDB17F}" dt="2025-06-16T14:03:53.154" v="935" actId="47"/>
        <pc:sldMkLst>
          <pc:docMk/>
          <pc:sldMk cId="3711025455" sldId="389"/>
        </pc:sldMkLst>
      </pc:sldChg>
      <pc:sldChg chg="modSp add del mod modShow">
        <pc:chgData name="MARQUEBIELLE Adeline" userId="f14d3285-4751-4f25-a851-78328a2a3a27" providerId="ADAL" clId="{8CD7D930-D1E1-4CF3-B43E-7AB125EDB17F}" dt="2025-06-16T14:05:36.411" v="953" actId="47"/>
        <pc:sldMkLst>
          <pc:docMk/>
          <pc:sldMk cId="2762921591" sldId="395"/>
        </pc:sldMkLst>
      </pc:sldChg>
      <pc:sldChg chg="modSp add del mod modShow">
        <pc:chgData name="MARQUEBIELLE Adeline" userId="f14d3285-4751-4f25-a851-78328a2a3a27" providerId="ADAL" clId="{8CD7D930-D1E1-4CF3-B43E-7AB125EDB17F}" dt="2025-06-16T14:05:36.411" v="953" actId="47"/>
        <pc:sldMkLst>
          <pc:docMk/>
          <pc:sldMk cId="2155100146" sldId="396"/>
        </pc:sldMkLst>
      </pc:sldChg>
      <pc:sldChg chg="modSp add del mod modShow">
        <pc:chgData name="MARQUEBIELLE Adeline" userId="f14d3285-4751-4f25-a851-78328a2a3a27" providerId="ADAL" clId="{8CD7D930-D1E1-4CF3-B43E-7AB125EDB17F}" dt="2025-06-16T14:05:36.411" v="953" actId="47"/>
        <pc:sldMkLst>
          <pc:docMk/>
          <pc:sldMk cId="1506393674" sldId="405"/>
        </pc:sldMkLst>
      </pc:sldChg>
      <pc:sldChg chg="add del mod modShow">
        <pc:chgData name="MARQUEBIELLE Adeline" userId="f14d3285-4751-4f25-a851-78328a2a3a27" providerId="ADAL" clId="{8CD7D930-D1E1-4CF3-B43E-7AB125EDB17F}" dt="2025-06-16T14:03:51.357" v="934" actId="47"/>
        <pc:sldMkLst>
          <pc:docMk/>
          <pc:sldMk cId="2977423016" sldId="406"/>
        </pc:sldMkLst>
      </pc:sldChg>
      <pc:sldChg chg="modSp add mod">
        <pc:chgData name="MARQUEBIELLE Adeline" userId="f14d3285-4751-4f25-a851-78328a2a3a27" providerId="ADAL" clId="{8CD7D930-D1E1-4CF3-B43E-7AB125EDB17F}" dt="2025-06-10T01:13:55.398" v="377"/>
        <pc:sldMkLst>
          <pc:docMk/>
          <pc:sldMk cId="1011709686" sldId="407"/>
        </pc:sldMkLst>
        <pc:spChg chg="mod">
          <ac:chgData name="MARQUEBIELLE Adeline" userId="f14d3285-4751-4f25-a851-78328a2a3a27" providerId="ADAL" clId="{8CD7D930-D1E1-4CF3-B43E-7AB125EDB17F}" dt="2025-06-10T01:13:55.398" v="377"/>
          <ac:spMkLst>
            <pc:docMk/>
            <pc:sldMk cId="1011709686" sldId="407"/>
            <ac:spMk id="5" creationId="{A2DD9BE8-458F-43FF-7EB9-39AA860BFD23}"/>
          </ac:spMkLst>
        </pc:spChg>
      </pc:sldChg>
      <pc:sldChg chg="add del">
        <pc:chgData name="MARQUEBIELLE Adeline" userId="f14d3285-4751-4f25-a851-78328a2a3a27" providerId="ADAL" clId="{8CD7D930-D1E1-4CF3-B43E-7AB125EDB17F}" dt="2025-06-09T16:26:03.932" v="22" actId="47"/>
        <pc:sldMkLst>
          <pc:docMk/>
          <pc:sldMk cId="1397960640" sldId="408"/>
        </pc:sldMkLst>
      </pc:sldChg>
      <pc:sldChg chg="addSp delSp modSp add del mod modCm">
        <pc:chgData name="MARQUEBIELLE Adeline" userId="f14d3285-4751-4f25-a851-78328a2a3a27" providerId="ADAL" clId="{8CD7D930-D1E1-4CF3-B43E-7AB125EDB17F}" dt="2025-06-10T15:53:08.675" v="443" actId="14100"/>
        <pc:sldMkLst>
          <pc:docMk/>
          <pc:sldMk cId="1435677301" sldId="409"/>
        </pc:sldMkLst>
        <pc:spChg chg="mod">
          <ac:chgData name="MARQUEBIELLE Adeline" userId="f14d3285-4751-4f25-a851-78328a2a3a27" providerId="ADAL" clId="{8CD7D930-D1E1-4CF3-B43E-7AB125EDB17F}" dt="2025-06-10T01:14:14.780" v="382"/>
          <ac:spMkLst>
            <pc:docMk/>
            <pc:sldMk cId="1435677301" sldId="409"/>
            <ac:spMk id="2" creationId="{5A3F25A0-02DC-BEE5-C58D-A5285B6CF74A}"/>
          </ac:spMkLst>
        </pc:spChg>
        <pc:spChg chg="mod">
          <ac:chgData name="MARQUEBIELLE Adeline" userId="f14d3285-4751-4f25-a851-78328a2a3a27" providerId="ADAL" clId="{8CD7D930-D1E1-4CF3-B43E-7AB125EDB17F}" dt="2025-06-09T16:27:04.150" v="24"/>
          <ac:spMkLst>
            <pc:docMk/>
            <pc:sldMk cId="1435677301" sldId="409"/>
            <ac:spMk id="4" creationId="{05A704C8-5A4D-F578-805E-660516AE0372}"/>
          </ac:spMkLst>
        </pc:spChg>
        <pc:spChg chg="mod">
          <ac:chgData name="MARQUEBIELLE Adeline" userId="f14d3285-4751-4f25-a851-78328a2a3a27" providerId="ADAL" clId="{8CD7D930-D1E1-4CF3-B43E-7AB125EDB17F}" dt="2025-06-10T15:53:08.675" v="443" actId="14100"/>
          <ac:spMkLst>
            <pc:docMk/>
            <pc:sldMk cId="1435677301" sldId="409"/>
            <ac:spMk id="6" creationId="{BD4DC875-7AF4-F9BC-5F7C-61D91C38AABA}"/>
          </ac:spMkLst>
        </pc:spChg>
        <pc:spChg chg="mod">
          <ac:chgData name="MARQUEBIELLE Adeline" userId="f14d3285-4751-4f25-a851-78328a2a3a27" providerId="ADAL" clId="{8CD7D930-D1E1-4CF3-B43E-7AB125EDB17F}" dt="2025-06-10T15:53:04.455" v="442" actId="1035"/>
          <ac:spMkLst>
            <pc:docMk/>
            <pc:sldMk cId="1435677301" sldId="409"/>
            <ac:spMk id="7" creationId="{CBBE742A-64DA-23BD-0898-0FEA106FC53F}"/>
          </ac:spMkLst>
        </pc:spChg>
        <pc:spChg chg="mod">
          <ac:chgData name="MARQUEBIELLE Adeline" userId="f14d3285-4751-4f25-a851-78328a2a3a27" providerId="ADAL" clId="{8CD7D930-D1E1-4CF3-B43E-7AB125EDB17F}" dt="2025-06-10T15:52:46.265" v="410"/>
          <ac:spMkLst>
            <pc:docMk/>
            <pc:sldMk cId="1435677301" sldId="409"/>
            <ac:spMk id="8" creationId="{C70DE240-244B-93F7-A09B-9B5B6C6EBE1C}"/>
          </ac:spMkLst>
        </pc:spChg>
        <pc:spChg chg="mod">
          <ac:chgData name="MARQUEBIELLE Adeline" userId="f14d3285-4751-4f25-a851-78328a2a3a27" providerId="ADAL" clId="{8CD7D930-D1E1-4CF3-B43E-7AB125EDB17F}" dt="2025-06-10T15:52:46.265" v="410"/>
          <ac:spMkLst>
            <pc:docMk/>
            <pc:sldMk cId="1435677301" sldId="409"/>
            <ac:spMk id="9" creationId="{D3626E51-7C3F-FB8D-0E80-B511CACC4A8A}"/>
          </ac:spMkLst>
        </pc:spChg>
        <pc:grpChg chg="add mod">
          <ac:chgData name="MARQUEBIELLE Adeline" userId="f14d3285-4751-4f25-a851-78328a2a3a27" providerId="ADAL" clId="{8CD7D930-D1E1-4CF3-B43E-7AB125EDB17F}" dt="2025-06-10T15:52:54.550" v="412" actId="1036"/>
          <ac:grpSpMkLst>
            <pc:docMk/>
            <pc:sldMk cId="1435677301" sldId="409"/>
            <ac:grpSpMk id="5" creationId="{D5577FB3-5E86-C3E4-0BC9-D4EBF5D020D2}"/>
          </ac:grpSpMkLst>
        </pc:gr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8CD7D930-D1E1-4CF3-B43E-7AB125EDB17F}" dt="2025-06-10T15:52:33.913" v="406" actId="20577"/>
              <pc2:cmMkLst xmlns:pc2="http://schemas.microsoft.com/office/powerpoint/2019/9/main/command">
                <pc:docMk/>
                <pc:sldMk cId="1435677301" sldId="409"/>
                <pc2:cmMk id="{3E2128CE-6365-42F4-90C1-08AF2FA72CC9}"/>
              </pc2:cmMkLst>
            </pc226:cmChg>
          </p:ext>
        </pc:extLst>
      </pc:sldChg>
      <pc:sldChg chg="addSp modSp add del mod">
        <pc:chgData name="MARQUEBIELLE Adeline" userId="f14d3285-4751-4f25-a851-78328a2a3a27" providerId="ADAL" clId="{8CD7D930-D1E1-4CF3-B43E-7AB125EDB17F}" dt="2025-06-10T01:13:01.880" v="376" actId="47"/>
        <pc:sldMkLst>
          <pc:docMk/>
          <pc:sldMk cId="325919617" sldId="410"/>
        </pc:sldMkLst>
      </pc:sldChg>
      <pc:sldChg chg="modSp add del mod modShow">
        <pc:chgData name="MARQUEBIELLE Adeline" userId="f14d3285-4751-4f25-a851-78328a2a3a27" providerId="ADAL" clId="{8CD7D930-D1E1-4CF3-B43E-7AB125EDB17F}" dt="2025-06-16T14:05:36.411" v="953" actId="47"/>
        <pc:sldMkLst>
          <pc:docMk/>
          <pc:sldMk cId="409174982" sldId="411"/>
        </pc:sldMkLst>
      </pc:sldChg>
      <pc:sldChg chg="modSp add del mod modShow">
        <pc:chgData name="MARQUEBIELLE Adeline" userId="f14d3285-4751-4f25-a851-78328a2a3a27" providerId="ADAL" clId="{8CD7D930-D1E1-4CF3-B43E-7AB125EDB17F}" dt="2025-06-16T14:05:36.411" v="953" actId="47"/>
        <pc:sldMkLst>
          <pc:docMk/>
          <pc:sldMk cId="1249706193" sldId="412"/>
        </pc:sldMkLst>
      </pc:sldChg>
      <pc:sldChg chg="modSp add mod">
        <pc:chgData name="MARQUEBIELLE Adeline" userId="f14d3285-4751-4f25-a851-78328a2a3a27" providerId="ADAL" clId="{8CD7D930-D1E1-4CF3-B43E-7AB125EDB17F}" dt="2025-06-12T09:07:32.878" v="881" actId="20577"/>
        <pc:sldMkLst>
          <pc:docMk/>
          <pc:sldMk cId="804273317" sldId="413"/>
        </pc:sldMkLst>
      </pc:sldChg>
      <pc:sldChg chg="modSp add mod">
        <pc:chgData name="MARQUEBIELLE Adeline" userId="f14d3285-4751-4f25-a851-78328a2a3a27" providerId="ADAL" clId="{8CD7D930-D1E1-4CF3-B43E-7AB125EDB17F}" dt="2025-06-10T01:14:01.716" v="379"/>
        <pc:sldMkLst>
          <pc:docMk/>
          <pc:sldMk cId="462355334" sldId="414"/>
        </pc:sldMkLst>
        <pc:spChg chg="mod">
          <ac:chgData name="MARQUEBIELLE Adeline" userId="f14d3285-4751-4f25-a851-78328a2a3a27" providerId="ADAL" clId="{8CD7D930-D1E1-4CF3-B43E-7AB125EDB17F}" dt="2025-06-10T01:14:01.716" v="379"/>
          <ac:spMkLst>
            <pc:docMk/>
            <pc:sldMk cId="462355334" sldId="414"/>
            <ac:spMk id="2" creationId="{74341040-713E-733B-A34F-ECB64CD2F9C4}"/>
          </ac:spMkLst>
        </pc:spChg>
        <pc:spChg chg="mod">
          <ac:chgData name="MARQUEBIELLE Adeline" userId="f14d3285-4751-4f25-a851-78328a2a3a27" providerId="ADAL" clId="{8CD7D930-D1E1-4CF3-B43E-7AB125EDB17F}" dt="2025-06-10T01:04:18.175" v="101" actId="20577"/>
          <ac:spMkLst>
            <pc:docMk/>
            <pc:sldMk cId="462355334" sldId="414"/>
            <ac:spMk id="8" creationId="{2709783A-3066-54FA-975E-AB6325A44579}"/>
          </ac:spMkLst>
        </pc:spChg>
        <pc:grpChg chg="mod">
          <ac:chgData name="MARQUEBIELLE Adeline" userId="f14d3285-4751-4f25-a851-78328a2a3a27" providerId="ADAL" clId="{8CD7D930-D1E1-4CF3-B43E-7AB125EDB17F}" dt="2025-06-10T01:02:09.362" v="68" actId="14100"/>
          <ac:grpSpMkLst>
            <pc:docMk/>
            <pc:sldMk cId="462355334" sldId="414"/>
            <ac:grpSpMk id="6" creationId="{B7C9B6FE-9A4E-0C63-2C3F-F0ED6D4D9CDE}"/>
          </ac:grpSpMkLst>
        </pc:grpChg>
      </pc:sldChg>
      <pc:sldChg chg="modSp add del mod modShow">
        <pc:chgData name="MARQUEBIELLE Adeline" userId="f14d3285-4751-4f25-a851-78328a2a3a27" providerId="ADAL" clId="{8CD7D930-D1E1-4CF3-B43E-7AB125EDB17F}" dt="2025-06-16T14:05:36.411" v="953" actId="47"/>
        <pc:sldMkLst>
          <pc:docMk/>
          <pc:sldMk cId="4114546172" sldId="415"/>
        </pc:sldMkLst>
      </pc:sldChg>
      <pc:sldChg chg="modSp add del mod modShow">
        <pc:chgData name="MARQUEBIELLE Adeline" userId="f14d3285-4751-4f25-a851-78328a2a3a27" providerId="ADAL" clId="{8CD7D930-D1E1-4CF3-B43E-7AB125EDB17F}" dt="2025-06-16T14:05:36.411" v="953" actId="47"/>
        <pc:sldMkLst>
          <pc:docMk/>
          <pc:sldMk cId="898072580" sldId="416"/>
        </pc:sldMkLst>
      </pc:sldChg>
      <pc:sldChg chg="modSp add del mod modShow">
        <pc:chgData name="MARQUEBIELLE Adeline" userId="f14d3285-4751-4f25-a851-78328a2a3a27" providerId="ADAL" clId="{8CD7D930-D1E1-4CF3-B43E-7AB125EDB17F}" dt="2025-06-16T14:05:32.102" v="952" actId="47"/>
        <pc:sldMkLst>
          <pc:docMk/>
          <pc:sldMk cId="3568582943" sldId="417"/>
        </pc:sldMkLst>
      </pc:sldChg>
      <pc:sldChg chg="modSp del mod modShow">
        <pc:chgData name="MARQUEBIELLE Adeline" userId="f14d3285-4751-4f25-a851-78328a2a3a27" providerId="ADAL" clId="{8CD7D930-D1E1-4CF3-B43E-7AB125EDB17F}" dt="2025-06-16T14:03:53.154" v="935" actId="47"/>
        <pc:sldMkLst>
          <pc:docMk/>
          <pc:sldMk cId="3783778410" sldId="418"/>
        </pc:sldMkLst>
      </pc:sldChg>
      <pc:sldChg chg="modSp del mod modShow">
        <pc:chgData name="MARQUEBIELLE Adeline" userId="f14d3285-4751-4f25-a851-78328a2a3a27" providerId="ADAL" clId="{8CD7D930-D1E1-4CF3-B43E-7AB125EDB17F}" dt="2025-06-16T14:03:53.154" v="935" actId="47"/>
        <pc:sldMkLst>
          <pc:docMk/>
          <pc:sldMk cId="924226313" sldId="419"/>
        </pc:sldMkLst>
      </pc:sldChg>
      <pc:sldChg chg="modSp del mod modShow">
        <pc:chgData name="MARQUEBIELLE Adeline" userId="f14d3285-4751-4f25-a851-78328a2a3a27" providerId="ADAL" clId="{8CD7D930-D1E1-4CF3-B43E-7AB125EDB17F}" dt="2025-06-16T14:03:53.154" v="935" actId="47"/>
        <pc:sldMkLst>
          <pc:docMk/>
          <pc:sldMk cId="3984156612" sldId="420"/>
        </pc:sldMkLst>
      </pc:sldChg>
      <pc:sldChg chg="modSp add del mod modShow">
        <pc:chgData name="MARQUEBIELLE Adeline" userId="f14d3285-4751-4f25-a851-78328a2a3a27" providerId="ADAL" clId="{8CD7D930-D1E1-4CF3-B43E-7AB125EDB17F}" dt="2025-06-16T14:05:36.411" v="953" actId="47"/>
        <pc:sldMkLst>
          <pc:docMk/>
          <pc:sldMk cId="1875277840" sldId="422"/>
        </pc:sldMkLst>
      </pc:sldChg>
      <pc:sldChg chg="modSp add del mod modShow">
        <pc:chgData name="MARQUEBIELLE Adeline" userId="f14d3285-4751-4f25-a851-78328a2a3a27" providerId="ADAL" clId="{8CD7D930-D1E1-4CF3-B43E-7AB125EDB17F}" dt="2025-06-16T14:05:36.411" v="953" actId="47"/>
        <pc:sldMkLst>
          <pc:docMk/>
          <pc:sldMk cId="1346180341" sldId="423"/>
        </pc:sldMkLst>
      </pc:sldChg>
      <pc:sldChg chg="modSp add del mod modShow">
        <pc:chgData name="MARQUEBIELLE Adeline" userId="f14d3285-4751-4f25-a851-78328a2a3a27" providerId="ADAL" clId="{8CD7D930-D1E1-4CF3-B43E-7AB125EDB17F}" dt="2025-06-16T14:05:36.411" v="953" actId="47"/>
        <pc:sldMkLst>
          <pc:docMk/>
          <pc:sldMk cId="1882965632" sldId="424"/>
        </pc:sldMkLst>
      </pc:sldChg>
      <pc:sldChg chg="modSp add del mod modShow">
        <pc:chgData name="MARQUEBIELLE Adeline" userId="f14d3285-4751-4f25-a851-78328a2a3a27" providerId="ADAL" clId="{8CD7D930-D1E1-4CF3-B43E-7AB125EDB17F}" dt="2025-06-16T14:05:36.411" v="953" actId="47"/>
        <pc:sldMkLst>
          <pc:docMk/>
          <pc:sldMk cId="3560143818" sldId="425"/>
        </pc:sldMkLst>
      </pc:sldChg>
      <pc:sldChg chg="modSp add del mod modShow">
        <pc:chgData name="MARQUEBIELLE Adeline" userId="f14d3285-4751-4f25-a851-78328a2a3a27" providerId="ADAL" clId="{8CD7D930-D1E1-4CF3-B43E-7AB125EDB17F}" dt="2025-06-16T14:05:32.102" v="952" actId="47"/>
        <pc:sldMkLst>
          <pc:docMk/>
          <pc:sldMk cId="1428322966" sldId="426"/>
        </pc:sldMkLst>
      </pc:sldChg>
      <pc:sldChg chg="modSp add del mod modShow">
        <pc:chgData name="MARQUEBIELLE Adeline" userId="f14d3285-4751-4f25-a851-78328a2a3a27" providerId="ADAL" clId="{8CD7D930-D1E1-4CF3-B43E-7AB125EDB17F}" dt="2025-06-16T14:05:32.102" v="952" actId="47"/>
        <pc:sldMkLst>
          <pc:docMk/>
          <pc:sldMk cId="1692445460" sldId="427"/>
        </pc:sldMkLst>
      </pc:sldChg>
      <pc:sldChg chg="modSp add del mod modShow">
        <pc:chgData name="MARQUEBIELLE Adeline" userId="f14d3285-4751-4f25-a851-78328a2a3a27" providerId="ADAL" clId="{8CD7D930-D1E1-4CF3-B43E-7AB125EDB17F}" dt="2025-06-16T14:05:32.102" v="952" actId="47"/>
        <pc:sldMkLst>
          <pc:docMk/>
          <pc:sldMk cId="4146200352" sldId="428"/>
        </pc:sldMkLst>
      </pc:sldChg>
      <pc:sldChg chg="modSp add del mod modShow">
        <pc:chgData name="MARQUEBIELLE Adeline" userId="f14d3285-4751-4f25-a851-78328a2a3a27" providerId="ADAL" clId="{8CD7D930-D1E1-4CF3-B43E-7AB125EDB17F}" dt="2025-06-16T14:05:32.102" v="952" actId="47"/>
        <pc:sldMkLst>
          <pc:docMk/>
          <pc:sldMk cId="3311475200" sldId="429"/>
        </pc:sldMkLst>
      </pc:sldChg>
      <pc:sldChg chg="modSp add del mod modShow">
        <pc:chgData name="MARQUEBIELLE Adeline" userId="f14d3285-4751-4f25-a851-78328a2a3a27" providerId="ADAL" clId="{8CD7D930-D1E1-4CF3-B43E-7AB125EDB17F}" dt="2025-06-16T14:05:32.102" v="952" actId="47"/>
        <pc:sldMkLst>
          <pc:docMk/>
          <pc:sldMk cId="4221752897" sldId="430"/>
        </pc:sldMkLst>
      </pc:sldChg>
      <pc:sldChg chg="modSp add del mod modShow">
        <pc:chgData name="MARQUEBIELLE Adeline" userId="f14d3285-4751-4f25-a851-78328a2a3a27" providerId="ADAL" clId="{8CD7D930-D1E1-4CF3-B43E-7AB125EDB17F}" dt="2025-06-16T14:05:32.102" v="952" actId="47"/>
        <pc:sldMkLst>
          <pc:docMk/>
          <pc:sldMk cId="3984527976" sldId="431"/>
        </pc:sldMkLst>
      </pc:sldChg>
      <pc:sldChg chg="modSp add mod">
        <pc:chgData name="MARQUEBIELLE Adeline" userId="f14d3285-4751-4f25-a851-78328a2a3a27" providerId="ADAL" clId="{8CD7D930-D1E1-4CF3-B43E-7AB125EDB17F}" dt="2025-06-10T16:03:48.961" v="596" actId="403"/>
        <pc:sldMkLst>
          <pc:docMk/>
          <pc:sldMk cId="1649743007" sldId="432"/>
        </pc:sldMkLst>
        <pc:graphicFrameChg chg="modGraphic">
          <ac:chgData name="MARQUEBIELLE Adeline" userId="f14d3285-4751-4f25-a851-78328a2a3a27" providerId="ADAL" clId="{8CD7D930-D1E1-4CF3-B43E-7AB125EDB17F}" dt="2025-06-10T16:03:48.961" v="596" actId="403"/>
          <ac:graphicFrameMkLst>
            <pc:docMk/>
            <pc:sldMk cId="1649743007" sldId="432"/>
            <ac:graphicFrameMk id="7" creationId="{D53FA3F9-1B99-FBEB-D791-D0CFEAB204A8}"/>
          </ac:graphicFrameMkLst>
        </pc:graphicFrameChg>
      </pc:sldChg>
      <pc:sldChg chg="modSp add del mod modShow">
        <pc:chgData name="MARQUEBIELLE Adeline" userId="f14d3285-4751-4f25-a851-78328a2a3a27" providerId="ADAL" clId="{8CD7D930-D1E1-4CF3-B43E-7AB125EDB17F}" dt="2025-06-16T14:05:32.102" v="952" actId="47"/>
        <pc:sldMkLst>
          <pc:docMk/>
          <pc:sldMk cId="1701026372" sldId="433"/>
        </pc:sldMkLst>
      </pc:sldChg>
      <pc:sldChg chg="modSp add del mod modShow">
        <pc:chgData name="MARQUEBIELLE Adeline" userId="f14d3285-4751-4f25-a851-78328a2a3a27" providerId="ADAL" clId="{8CD7D930-D1E1-4CF3-B43E-7AB125EDB17F}" dt="2025-06-16T14:05:32.102" v="952" actId="47"/>
        <pc:sldMkLst>
          <pc:docMk/>
          <pc:sldMk cId="2444524199" sldId="434"/>
        </pc:sldMkLst>
      </pc:sldChg>
      <pc:sldChg chg="modSp add del mod modShow">
        <pc:chgData name="MARQUEBIELLE Adeline" userId="f14d3285-4751-4f25-a851-78328a2a3a27" providerId="ADAL" clId="{8CD7D930-D1E1-4CF3-B43E-7AB125EDB17F}" dt="2025-06-16T14:05:32.102" v="952" actId="47"/>
        <pc:sldMkLst>
          <pc:docMk/>
          <pc:sldMk cId="774099497" sldId="435"/>
        </pc:sldMkLst>
      </pc:sldChg>
      <pc:sldChg chg="modSp add del mod modShow">
        <pc:chgData name="MARQUEBIELLE Adeline" userId="f14d3285-4751-4f25-a851-78328a2a3a27" providerId="ADAL" clId="{8CD7D930-D1E1-4CF3-B43E-7AB125EDB17F}" dt="2025-06-16T14:05:32.102" v="952" actId="47"/>
        <pc:sldMkLst>
          <pc:docMk/>
          <pc:sldMk cId="1643951379" sldId="436"/>
        </pc:sldMkLst>
      </pc:sldChg>
      <pc:sldChg chg="modSp add del mod modShow">
        <pc:chgData name="MARQUEBIELLE Adeline" userId="f14d3285-4751-4f25-a851-78328a2a3a27" providerId="ADAL" clId="{8CD7D930-D1E1-4CF3-B43E-7AB125EDB17F}" dt="2025-06-16T14:05:32.102" v="952" actId="47"/>
        <pc:sldMkLst>
          <pc:docMk/>
          <pc:sldMk cId="2618160922" sldId="437"/>
        </pc:sldMkLst>
      </pc:sldChg>
      <pc:sldChg chg="modSp add del mod modShow">
        <pc:chgData name="MARQUEBIELLE Adeline" userId="f14d3285-4751-4f25-a851-78328a2a3a27" providerId="ADAL" clId="{8CD7D930-D1E1-4CF3-B43E-7AB125EDB17F}" dt="2025-06-16T14:05:32.102" v="952" actId="47"/>
        <pc:sldMkLst>
          <pc:docMk/>
          <pc:sldMk cId="2412902740" sldId="438"/>
        </pc:sldMkLst>
      </pc:sldChg>
      <pc:sldChg chg="modSp add del mod modShow">
        <pc:chgData name="MARQUEBIELLE Adeline" userId="f14d3285-4751-4f25-a851-78328a2a3a27" providerId="ADAL" clId="{8CD7D930-D1E1-4CF3-B43E-7AB125EDB17F}" dt="2025-06-16T14:05:32.102" v="952" actId="47"/>
        <pc:sldMkLst>
          <pc:docMk/>
          <pc:sldMk cId="420455820" sldId="439"/>
        </pc:sldMkLst>
      </pc:sldChg>
      <pc:sldChg chg="modSp add del mod modShow">
        <pc:chgData name="MARQUEBIELLE Adeline" userId="f14d3285-4751-4f25-a851-78328a2a3a27" providerId="ADAL" clId="{8CD7D930-D1E1-4CF3-B43E-7AB125EDB17F}" dt="2025-06-16T14:05:32.102" v="952" actId="47"/>
        <pc:sldMkLst>
          <pc:docMk/>
          <pc:sldMk cId="3954646793" sldId="440"/>
        </pc:sldMkLst>
      </pc:sldChg>
      <pc:sldChg chg="modSp add del mod modShow">
        <pc:chgData name="MARQUEBIELLE Adeline" userId="f14d3285-4751-4f25-a851-78328a2a3a27" providerId="ADAL" clId="{8CD7D930-D1E1-4CF3-B43E-7AB125EDB17F}" dt="2025-06-16T14:05:32.102" v="952" actId="47"/>
        <pc:sldMkLst>
          <pc:docMk/>
          <pc:sldMk cId="2774341991" sldId="441"/>
        </pc:sldMkLst>
      </pc:sldChg>
      <pc:sldChg chg="modSp add del mod modShow">
        <pc:chgData name="MARQUEBIELLE Adeline" userId="f14d3285-4751-4f25-a851-78328a2a3a27" providerId="ADAL" clId="{8CD7D930-D1E1-4CF3-B43E-7AB125EDB17F}" dt="2025-06-16T14:05:32.102" v="952" actId="47"/>
        <pc:sldMkLst>
          <pc:docMk/>
          <pc:sldMk cId="2487876701" sldId="442"/>
        </pc:sldMkLst>
      </pc:sldChg>
      <pc:sldChg chg="modSp add del mod modShow">
        <pc:chgData name="MARQUEBIELLE Adeline" userId="f14d3285-4751-4f25-a851-78328a2a3a27" providerId="ADAL" clId="{8CD7D930-D1E1-4CF3-B43E-7AB125EDB17F}" dt="2025-06-16T14:05:32.102" v="952" actId="47"/>
        <pc:sldMkLst>
          <pc:docMk/>
          <pc:sldMk cId="2312764905" sldId="443"/>
        </pc:sldMkLst>
      </pc:sldChg>
      <pc:sldChg chg="modSp add del mod modShow">
        <pc:chgData name="MARQUEBIELLE Adeline" userId="f14d3285-4751-4f25-a851-78328a2a3a27" providerId="ADAL" clId="{8CD7D930-D1E1-4CF3-B43E-7AB125EDB17F}" dt="2025-06-16T14:05:32.102" v="952" actId="47"/>
        <pc:sldMkLst>
          <pc:docMk/>
          <pc:sldMk cId="185652764" sldId="444"/>
        </pc:sldMkLst>
      </pc:sldChg>
      <pc:sldChg chg="modSp add del mod modShow">
        <pc:chgData name="MARQUEBIELLE Adeline" userId="f14d3285-4751-4f25-a851-78328a2a3a27" providerId="ADAL" clId="{8CD7D930-D1E1-4CF3-B43E-7AB125EDB17F}" dt="2025-06-16T14:05:32.102" v="952" actId="47"/>
        <pc:sldMkLst>
          <pc:docMk/>
          <pc:sldMk cId="227910744" sldId="445"/>
        </pc:sldMkLst>
      </pc:sldChg>
      <pc:sldChg chg="modSp add del mod modShow">
        <pc:chgData name="MARQUEBIELLE Adeline" userId="f14d3285-4751-4f25-a851-78328a2a3a27" providerId="ADAL" clId="{8CD7D930-D1E1-4CF3-B43E-7AB125EDB17F}" dt="2025-06-16T14:05:32.102" v="952" actId="47"/>
        <pc:sldMkLst>
          <pc:docMk/>
          <pc:sldMk cId="4219407514" sldId="446"/>
        </pc:sldMkLst>
      </pc:sldChg>
      <pc:sldChg chg="modSp add del mod modShow">
        <pc:chgData name="MARQUEBIELLE Adeline" userId="f14d3285-4751-4f25-a851-78328a2a3a27" providerId="ADAL" clId="{8CD7D930-D1E1-4CF3-B43E-7AB125EDB17F}" dt="2025-06-16T14:05:32.102" v="952" actId="47"/>
        <pc:sldMkLst>
          <pc:docMk/>
          <pc:sldMk cId="2859613710" sldId="447"/>
        </pc:sldMkLst>
      </pc:sldChg>
      <pc:sldChg chg="modSp add del mod modShow">
        <pc:chgData name="MARQUEBIELLE Adeline" userId="f14d3285-4751-4f25-a851-78328a2a3a27" providerId="ADAL" clId="{8CD7D930-D1E1-4CF3-B43E-7AB125EDB17F}" dt="2025-06-16T14:05:32.102" v="952" actId="47"/>
        <pc:sldMkLst>
          <pc:docMk/>
          <pc:sldMk cId="1218227559" sldId="448"/>
        </pc:sldMkLst>
      </pc:sldChg>
      <pc:sldChg chg="modSp add del mod modShow">
        <pc:chgData name="MARQUEBIELLE Adeline" userId="f14d3285-4751-4f25-a851-78328a2a3a27" providerId="ADAL" clId="{8CD7D930-D1E1-4CF3-B43E-7AB125EDB17F}" dt="2025-06-16T14:13:58.092" v="962" actId="1076"/>
        <pc:sldMkLst>
          <pc:docMk/>
          <pc:sldMk cId="3259249927" sldId="449"/>
        </pc:sldMkLst>
      </pc:sldChg>
      <pc:sldChg chg="modSp add del mod modShow">
        <pc:chgData name="MARQUEBIELLE Adeline" userId="f14d3285-4751-4f25-a851-78328a2a3a27" providerId="ADAL" clId="{8CD7D930-D1E1-4CF3-B43E-7AB125EDB17F}" dt="2025-06-16T14:05:36.411" v="953" actId="47"/>
        <pc:sldMkLst>
          <pc:docMk/>
          <pc:sldMk cId="2984474644" sldId="450"/>
        </pc:sldMkLst>
      </pc:sldChg>
      <pc:sldChg chg="modSp add del mod modShow">
        <pc:chgData name="MARQUEBIELLE Adeline" userId="f14d3285-4751-4f25-a851-78328a2a3a27" providerId="ADAL" clId="{8CD7D930-D1E1-4CF3-B43E-7AB125EDB17F}" dt="2025-06-16T14:05:36.411" v="953" actId="47"/>
        <pc:sldMkLst>
          <pc:docMk/>
          <pc:sldMk cId="1493249626" sldId="455"/>
        </pc:sldMkLst>
      </pc:sldChg>
      <pc:sldChg chg="modSp add del mod modShow">
        <pc:chgData name="MARQUEBIELLE Adeline" userId="f14d3285-4751-4f25-a851-78328a2a3a27" providerId="ADAL" clId="{8CD7D930-D1E1-4CF3-B43E-7AB125EDB17F}" dt="2025-06-16T14:05:36.411" v="953" actId="47"/>
        <pc:sldMkLst>
          <pc:docMk/>
          <pc:sldMk cId="1510513197" sldId="456"/>
        </pc:sldMkLst>
      </pc:sldChg>
      <pc:sldChg chg="modSp add del mod modShow">
        <pc:chgData name="MARQUEBIELLE Adeline" userId="f14d3285-4751-4f25-a851-78328a2a3a27" providerId="ADAL" clId="{8CD7D930-D1E1-4CF3-B43E-7AB125EDB17F}" dt="2025-06-16T14:05:36.411" v="953" actId="47"/>
        <pc:sldMkLst>
          <pc:docMk/>
          <pc:sldMk cId="4011268896" sldId="457"/>
        </pc:sldMkLst>
      </pc:sldChg>
      <pc:sldChg chg="modSp add del mod modShow">
        <pc:chgData name="MARQUEBIELLE Adeline" userId="f14d3285-4751-4f25-a851-78328a2a3a27" providerId="ADAL" clId="{8CD7D930-D1E1-4CF3-B43E-7AB125EDB17F}" dt="2025-06-16T14:05:36.411" v="953" actId="47"/>
        <pc:sldMkLst>
          <pc:docMk/>
          <pc:sldMk cId="2898601401" sldId="458"/>
        </pc:sldMkLst>
      </pc:sldChg>
      <pc:sldChg chg="modSp add del mod modShow">
        <pc:chgData name="MARQUEBIELLE Adeline" userId="f14d3285-4751-4f25-a851-78328a2a3a27" providerId="ADAL" clId="{8CD7D930-D1E1-4CF3-B43E-7AB125EDB17F}" dt="2025-06-16T14:05:36.411" v="953" actId="47"/>
        <pc:sldMkLst>
          <pc:docMk/>
          <pc:sldMk cId="2354320186" sldId="461"/>
        </pc:sldMkLst>
      </pc:sldChg>
      <pc:sldChg chg="modSp add del mod modShow">
        <pc:chgData name="MARQUEBIELLE Adeline" userId="f14d3285-4751-4f25-a851-78328a2a3a27" providerId="ADAL" clId="{8CD7D930-D1E1-4CF3-B43E-7AB125EDB17F}" dt="2025-06-16T14:05:36.411" v="953" actId="47"/>
        <pc:sldMkLst>
          <pc:docMk/>
          <pc:sldMk cId="4059344263" sldId="464"/>
        </pc:sldMkLst>
      </pc:sldChg>
      <pc:sldChg chg="modSp add del mod modShow">
        <pc:chgData name="MARQUEBIELLE Adeline" userId="f14d3285-4751-4f25-a851-78328a2a3a27" providerId="ADAL" clId="{8CD7D930-D1E1-4CF3-B43E-7AB125EDB17F}" dt="2025-06-16T14:05:36.411" v="953" actId="47"/>
        <pc:sldMkLst>
          <pc:docMk/>
          <pc:sldMk cId="1705161571" sldId="465"/>
        </pc:sldMkLst>
      </pc:sldChg>
      <pc:sldChg chg="modSp add del mod modShow">
        <pc:chgData name="MARQUEBIELLE Adeline" userId="f14d3285-4751-4f25-a851-78328a2a3a27" providerId="ADAL" clId="{8CD7D930-D1E1-4CF3-B43E-7AB125EDB17F}" dt="2025-06-16T14:05:36.411" v="953" actId="47"/>
        <pc:sldMkLst>
          <pc:docMk/>
          <pc:sldMk cId="2984322181" sldId="466"/>
        </pc:sldMkLst>
      </pc:sldChg>
      <pc:sldChg chg="addSp delSp modSp del mod modShow">
        <pc:chgData name="MARQUEBIELLE Adeline" userId="f14d3285-4751-4f25-a851-78328a2a3a27" providerId="ADAL" clId="{8CD7D930-D1E1-4CF3-B43E-7AB125EDB17F}" dt="2025-06-16T14:03:51.357" v="934" actId="47"/>
        <pc:sldMkLst>
          <pc:docMk/>
          <pc:sldMk cId="926849494" sldId="467"/>
        </pc:sldMkLst>
      </pc:sldChg>
      <pc:sldChg chg="new del">
        <pc:chgData name="MARQUEBIELLE Adeline" userId="f14d3285-4751-4f25-a851-78328a2a3a27" providerId="ADAL" clId="{8CD7D930-D1E1-4CF3-B43E-7AB125EDB17F}" dt="2025-06-09T16:20:23.544" v="10" actId="47"/>
        <pc:sldMkLst>
          <pc:docMk/>
          <pc:sldMk cId="2073595406" sldId="468"/>
        </pc:sldMkLst>
      </pc:sldChg>
      <pc:sldChg chg="modSp add mod">
        <pc:chgData name="MARQUEBIELLE Adeline" userId="f14d3285-4751-4f25-a851-78328a2a3a27" providerId="ADAL" clId="{8CD7D930-D1E1-4CF3-B43E-7AB125EDB17F}" dt="2025-06-10T01:13:58.870" v="378"/>
        <pc:sldMkLst>
          <pc:docMk/>
          <pc:sldMk cId="3763386546" sldId="468"/>
        </pc:sldMkLst>
        <pc:spChg chg="mod">
          <ac:chgData name="MARQUEBIELLE Adeline" userId="f14d3285-4751-4f25-a851-78328a2a3a27" providerId="ADAL" clId="{8CD7D930-D1E1-4CF3-B43E-7AB125EDB17F}" dt="2025-06-10T01:13:58.870" v="378"/>
          <ac:spMkLst>
            <pc:docMk/>
            <pc:sldMk cId="3763386546" sldId="468"/>
            <ac:spMk id="2" creationId="{3F673BBB-6E97-F610-1356-70069A5D8614}"/>
          </ac:spMkLst>
        </pc:spChg>
      </pc:sldChg>
      <pc:sldChg chg="addSp delSp add mod">
        <pc:chgData name="MARQUEBIELLE Adeline" userId="f14d3285-4751-4f25-a851-78328a2a3a27" providerId="ADAL" clId="{8CD7D930-D1E1-4CF3-B43E-7AB125EDB17F}" dt="2025-06-16T14:05:12.673" v="945" actId="478"/>
        <pc:sldMkLst>
          <pc:docMk/>
          <pc:sldMk cId="781404649" sldId="469"/>
        </pc:sldMkLst>
        <pc:spChg chg="add del">
          <ac:chgData name="MARQUEBIELLE Adeline" userId="f14d3285-4751-4f25-a851-78328a2a3a27" providerId="ADAL" clId="{8CD7D930-D1E1-4CF3-B43E-7AB125EDB17F}" dt="2025-06-16T14:05:12.673" v="945" actId="478"/>
          <ac:spMkLst>
            <pc:docMk/>
            <pc:sldMk cId="781404649" sldId="469"/>
            <ac:spMk id="8" creationId="{99485177-C4F8-00D7-B69B-FCC26AF98DC1}"/>
          </ac:spMkLst>
        </pc:spChg>
      </pc:sldChg>
      <pc:sldChg chg="addSp modSp add mod">
        <pc:chgData name="MARQUEBIELLE Adeline" userId="f14d3285-4751-4f25-a851-78328a2a3a27" providerId="ADAL" clId="{8CD7D930-D1E1-4CF3-B43E-7AB125EDB17F}" dt="2025-06-10T15:51:03.622" v="400" actId="14100"/>
        <pc:sldMkLst>
          <pc:docMk/>
          <pc:sldMk cId="650869825" sldId="470"/>
        </pc:sldMkLst>
        <pc:spChg chg="mod">
          <ac:chgData name="MARQUEBIELLE Adeline" userId="f14d3285-4751-4f25-a851-78328a2a3a27" providerId="ADAL" clId="{8CD7D930-D1E1-4CF3-B43E-7AB125EDB17F}" dt="2025-06-10T01:14:09.364" v="381"/>
          <ac:spMkLst>
            <pc:docMk/>
            <pc:sldMk cId="650869825" sldId="470"/>
            <ac:spMk id="2" creationId="{8AAFBD00-5017-12EA-90DA-776613DB5E6F}"/>
          </ac:spMkLst>
        </pc:spChg>
        <pc:spChg chg="mod">
          <ac:chgData name="MARQUEBIELLE Adeline" userId="f14d3285-4751-4f25-a851-78328a2a3a27" providerId="ADAL" clId="{8CD7D930-D1E1-4CF3-B43E-7AB125EDB17F}" dt="2025-06-10T15:50:42.642" v="397" actId="14100"/>
          <ac:spMkLst>
            <pc:docMk/>
            <pc:sldMk cId="650869825" sldId="470"/>
            <ac:spMk id="6" creationId="{E4033CB9-353F-B3CC-354A-FB03782F2B61}"/>
          </ac:spMkLst>
        </pc:spChg>
        <pc:spChg chg="mod">
          <ac:chgData name="MARQUEBIELLE Adeline" userId="f14d3285-4751-4f25-a851-78328a2a3a27" providerId="ADAL" clId="{8CD7D930-D1E1-4CF3-B43E-7AB125EDB17F}" dt="2025-06-10T15:50:40.720" v="396" actId="14100"/>
          <ac:spMkLst>
            <pc:docMk/>
            <pc:sldMk cId="650869825" sldId="470"/>
            <ac:spMk id="7" creationId="{0DBED925-891B-4694-9183-6F68FC74C9C2}"/>
          </ac:spMkLst>
        </pc:spChg>
        <pc:spChg chg="mod">
          <ac:chgData name="MARQUEBIELLE Adeline" userId="f14d3285-4751-4f25-a851-78328a2a3a27" providerId="ADAL" clId="{8CD7D930-D1E1-4CF3-B43E-7AB125EDB17F}" dt="2025-06-10T15:50:33.261" v="393"/>
          <ac:spMkLst>
            <pc:docMk/>
            <pc:sldMk cId="650869825" sldId="470"/>
            <ac:spMk id="8" creationId="{5E2DB60D-1EDC-7B35-2E00-D2583B7F3A19}"/>
          </ac:spMkLst>
        </pc:spChg>
        <pc:spChg chg="mod">
          <ac:chgData name="MARQUEBIELLE Adeline" userId="f14d3285-4751-4f25-a851-78328a2a3a27" providerId="ADAL" clId="{8CD7D930-D1E1-4CF3-B43E-7AB125EDB17F}" dt="2025-06-10T15:50:33.261" v="393"/>
          <ac:spMkLst>
            <pc:docMk/>
            <pc:sldMk cId="650869825" sldId="470"/>
            <ac:spMk id="9" creationId="{3DE9C64D-3479-F342-3250-AFF1C8A5079E}"/>
          </ac:spMkLst>
        </pc:spChg>
        <pc:grpChg chg="add mod">
          <ac:chgData name="MARQUEBIELLE Adeline" userId="f14d3285-4751-4f25-a851-78328a2a3a27" providerId="ADAL" clId="{8CD7D930-D1E1-4CF3-B43E-7AB125EDB17F}" dt="2025-06-10T15:51:03.622" v="400" actId="14100"/>
          <ac:grpSpMkLst>
            <pc:docMk/>
            <pc:sldMk cId="650869825" sldId="470"/>
            <ac:grpSpMk id="5" creationId="{B85F0DFF-7F77-1FF8-E62D-7F2095B7BEC7}"/>
          </ac:grpSpMkLst>
        </pc:grpChg>
      </pc:sldChg>
      <pc:sldChg chg="add del">
        <pc:chgData name="MARQUEBIELLE Adeline" userId="f14d3285-4751-4f25-a851-78328a2a3a27" providerId="ADAL" clId="{8CD7D930-D1E1-4CF3-B43E-7AB125EDB17F}" dt="2025-06-10T15:51:05.572" v="401" actId="47"/>
        <pc:sldMkLst>
          <pc:docMk/>
          <pc:sldMk cId="16818345" sldId="471"/>
        </pc:sldMkLst>
      </pc:sldChg>
      <pc:sldChg chg="delSp add del mod">
        <pc:chgData name="MARQUEBIELLE Adeline" userId="f14d3285-4751-4f25-a851-78328a2a3a27" providerId="ADAL" clId="{8CD7D930-D1E1-4CF3-B43E-7AB125EDB17F}" dt="2025-06-10T15:51:31.626" v="403" actId="47"/>
        <pc:sldMkLst>
          <pc:docMk/>
          <pc:sldMk cId="3902087868" sldId="472"/>
        </pc:sldMkLst>
      </pc:sldChg>
      <pc:sldChg chg="add del">
        <pc:chgData name="MARQUEBIELLE Adeline" userId="f14d3285-4751-4f25-a851-78328a2a3a27" providerId="ADAL" clId="{8CD7D930-D1E1-4CF3-B43E-7AB125EDB17F}" dt="2025-06-10T15:53:12.086" v="444" actId="47"/>
        <pc:sldMkLst>
          <pc:docMk/>
          <pc:sldMk cId="2055477479" sldId="473"/>
        </pc:sldMkLst>
      </pc:sldChg>
      <pc:sldChg chg="modSp add mod modCm">
        <pc:chgData name="MARQUEBIELLE Adeline" userId="f14d3285-4751-4f25-a851-78328a2a3a27" providerId="ADAL" clId="{8CD7D930-D1E1-4CF3-B43E-7AB125EDB17F}" dt="2025-06-10T15:55:36.300" v="476" actId="27636"/>
        <pc:sldMkLst>
          <pc:docMk/>
          <pc:sldMk cId="1511615557" sldId="474"/>
        </pc:sldMkLst>
        <pc:spChg chg="mod">
          <ac:chgData name="MARQUEBIELLE Adeline" userId="f14d3285-4751-4f25-a851-78328a2a3a27" providerId="ADAL" clId="{8CD7D930-D1E1-4CF3-B43E-7AB125EDB17F}" dt="2025-06-10T15:55:36.300" v="476" actId="27636"/>
          <ac:spMkLst>
            <pc:docMk/>
            <pc:sldMk cId="1511615557" sldId="474"/>
            <ac:spMk id="21" creationId="{994D0B48-03EB-1A0C-0ECD-7E718757FD9C}"/>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8CD7D930-D1E1-4CF3-B43E-7AB125EDB17F}" dt="2025-06-10T15:55:36.271" v="475" actId="20577"/>
              <pc2:cmMkLst xmlns:pc2="http://schemas.microsoft.com/office/powerpoint/2019/9/main/command">
                <pc:docMk/>
                <pc:sldMk cId="1511615557" sldId="474"/>
                <pc2:cmMk id="{873E5BAA-5EBC-4D64-9E7E-B1A5C0A7AD44}"/>
              </pc2:cmMkLst>
            </pc226:cmChg>
          </p:ext>
        </pc:extLst>
      </pc:sldChg>
      <pc:sldChg chg="delSp modSp add mod modCm">
        <pc:chgData name="MARQUEBIELLE Adeline" userId="f14d3285-4751-4f25-a851-78328a2a3a27" providerId="ADAL" clId="{8CD7D930-D1E1-4CF3-B43E-7AB125EDB17F}" dt="2025-06-10T15:55:04.750" v="469" actId="14100"/>
        <pc:sldMkLst>
          <pc:docMk/>
          <pc:sldMk cId="1976295921" sldId="475"/>
        </pc:sldMkLst>
        <pc:spChg chg="mod">
          <ac:chgData name="MARQUEBIELLE Adeline" userId="f14d3285-4751-4f25-a851-78328a2a3a27" providerId="ADAL" clId="{8CD7D930-D1E1-4CF3-B43E-7AB125EDB17F}" dt="2025-06-10T15:55:00.298" v="468" actId="14100"/>
          <ac:spMkLst>
            <pc:docMk/>
            <pc:sldMk cId="1976295921" sldId="475"/>
            <ac:spMk id="16" creationId="{5BCA565C-163B-881F-8D07-8237B7FD2967}"/>
          </ac:spMkLst>
        </pc:spChg>
        <pc:spChg chg="mod">
          <ac:chgData name="MARQUEBIELLE Adeline" userId="f14d3285-4751-4f25-a851-78328a2a3a27" providerId="ADAL" clId="{8CD7D930-D1E1-4CF3-B43E-7AB125EDB17F}" dt="2025-06-10T15:55:04.750" v="469" actId="14100"/>
          <ac:spMkLst>
            <pc:docMk/>
            <pc:sldMk cId="1976295921" sldId="475"/>
            <ac:spMk id="19" creationId="{685234AA-69C8-613A-23E8-B6AEBBB32B7C}"/>
          </ac:spMkLst>
        </pc:spChg>
        <pc:spChg chg="mod">
          <ac:chgData name="MARQUEBIELLE Adeline" userId="f14d3285-4751-4f25-a851-78328a2a3a27" providerId="ADAL" clId="{8CD7D930-D1E1-4CF3-B43E-7AB125EDB17F}" dt="2025-06-10T15:54:49.970" v="465" actId="14100"/>
          <ac:spMkLst>
            <pc:docMk/>
            <pc:sldMk cId="1976295921" sldId="475"/>
            <ac:spMk id="20" creationId="{0B3E1E10-624C-6DFA-FFCB-49802A616CCB}"/>
          </ac:spMkLst>
        </pc:spChg>
        <pc:spChg chg="mod">
          <ac:chgData name="MARQUEBIELLE Adeline" userId="f14d3285-4751-4f25-a851-78328a2a3a27" providerId="ADAL" clId="{8CD7D930-D1E1-4CF3-B43E-7AB125EDB17F}" dt="2025-06-10T15:54:41.426" v="464" actId="20577"/>
          <ac:spMkLst>
            <pc:docMk/>
            <pc:sldMk cId="1976295921" sldId="475"/>
            <ac:spMk id="21" creationId="{5F325BBD-C1E1-010C-9CD4-D2B692D77415}"/>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8CD7D930-D1E1-4CF3-B43E-7AB125EDB17F}" dt="2025-06-10T15:54:41.426" v="464" actId="20577"/>
              <pc2:cmMkLst xmlns:pc2="http://schemas.microsoft.com/office/powerpoint/2019/9/main/command">
                <pc:docMk/>
                <pc:sldMk cId="1976295921" sldId="475"/>
                <pc2:cmMk id="{256F24D7-57E7-4973-9B58-1349035324E1}"/>
              </pc2:cmMkLst>
            </pc226:cmChg>
          </p:ext>
        </pc:extLst>
      </pc:sldChg>
      <pc:sldChg chg="modSp add mod modCm">
        <pc:chgData name="MARQUEBIELLE Adeline" userId="f14d3285-4751-4f25-a851-78328a2a3a27" providerId="ADAL" clId="{8CD7D930-D1E1-4CF3-B43E-7AB125EDB17F}" dt="2025-06-10T15:56:49.499" v="490" actId="20577"/>
        <pc:sldMkLst>
          <pc:docMk/>
          <pc:sldMk cId="3765875486" sldId="476"/>
        </pc:sldMkLst>
        <pc:spChg chg="mod">
          <ac:chgData name="MARQUEBIELLE Adeline" userId="f14d3285-4751-4f25-a851-78328a2a3a27" providerId="ADAL" clId="{8CD7D930-D1E1-4CF3-B43E-7AB125EDB17F}" dt="2025-06-10T15:56:17.086" v="479" actId="14100"/>
          <ac:spMkLst>
            <pc:docMk/>
            <pc:sldMk cId="3765875486" sldId="476"/>
            <ac:spMk id="16" creationId="{8B283E73-9FC5-FD21-5A38-32C1FF59E29B}"/>
          </ac:spMkLst>
        </pc:spChg>
        <pc:spChg chg="mod">
          <ac:chgData name="MARQUEBIELLE Adeline" userId="f14d3285-4751-4f25-a851-78328a2a3a27" providerId="ADAL" clId="{8CD7D930-D1E1-4CF3-B43E-7AB125EDB17F}" dt="2025-06-10T15:56:17.086" v="479" actId="14100"/>
          <ac:spMkLst>
            <pc:docMk/>
            <pc:sldMk cId="3765875486" sldId="476"/>
            <ac:spMk id="19" creationId="{0E5A022C-F1CA-1F3E-F7A9-FBFF9B5508FC}"/>
          </ac:spMkLst>
        </pc:spChg>
        <pc:spChg chg="mod">
          <ac:chgData name="MARQUEBIELLE Adeline" userId="f14d3285-4751-4f25-a851-78328a2a3a27" providerId="ADAL" clId="{8CD7D930-D1E1-4CF3-B43E-7AB125EDB17F}" dt="2025-06-10T15:56:32.071" v="482" actId="14100"/>
          <ac:spMkLst>
            <pc:docMk/>
            <pc:sldMk cId="3765875486" sldId="476"/>
            <ac:spMk id="20" creationId="{630138B5-E5F6-664D-6F6B-E18A1D316BD7}"/>
          </ac:spMkLst>
        </pc:spChg>
        <pc:spChg chg="mod">
          <ac:chgData name="MARQUEBIELLE Adeline" userId="f14d3285-4751-4f25-a851-78328a2a3a27" providerId="ADAL" clId="{8CD7D930-D1E1-4CF3-B43E-7AB125EDB17F}" dt="2025-06-10T15:56:49.499" v="490" actId="20577"/>
          <ac:spMkLst>
            <pc:docMk/>
            <pc:sldMk cId="3765875486" sldId="476"/>
            <ac:spMk id="21" creationId="{945E0C70-7991-A506-F301-F5A4140415D9}"/>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8CD7D930-D1E1-4CF3-B43E-7AB125EDB17F}" dt="2025-06-10T15:56:49.499" v="490" actId="20577"/>
              <pc2:cmMkLst xmlns:pc2="http://schemas.microsoft.com/office/powerpoint/2019/9/main/command">
                <pc:docMk/>
                <pc:sldMk cId="3765875486" sldId="476"/>
                <pc2:cmMk id="{0843BE45-6A1F-42C3-ACF3-203689EFB32F}"/>
              </pc2:cmMkLst>
            </pc226:cmChg>
          </p:ext>
        </pc:extLst>
      </pc:sldChg>
      <pc:sldChg chg="add">
        <pc:chgData name="MARQUEBIELLE Adeline" userId="f14d3285-4751-4f25-a851-78328a2a3a27" providerId="ADAL" clId="{8CD7D930-D1E1-4CF3-B43E-7AB125EDB17F}" dt="2025-06-10T00:59:31.332" v="29"/>
        <pc:sldMkLst>
          <pc:docMk/>
          <pc:sldMk cId="4120068458" sldId="477"/>
        </pc:sldMkLst>
      </pc:sldChg>
      <pc:sldChg chg="modSp add mod">
        <pc:chgData name="MARQUEBIELLE Adeline" userId="f14d3285-4751-4f25-a851-78328a2a3a27" providerId="ADAL" clId="{8CD7D930-D1E1-4CF3-B43E-7AB125EDB17F}" dt="2025-06-10T16:02:33.303" v="591" actId="14100"/>
        <pc:sldMkLst>
          <pc:docMk/>
          <pc:sldMk cId="3837712182" sldId="478"/>
        </pc:sldMkLst>
        <pc:spChg chg="mod">
          <ac:chgData name="MARQUEBIELLE Adeline" userId="f14d3285-4751-4f25-a851-78328a2a3a27" providerId="ADAL" clId="{8CD7D930-D1E1-4CF3-B43E-7AB125EDB17F}" dt="2025-06-10T16:01:41.829" v="513" actId="14100"/>
          <ac:spMkLst>
            <pc:docMk/>
            <pc:sldMk cId="3837712182" sldId="478"/>
            <ac:spMk id="12" creationId="{6EB68CB0-7B01-77F1-AA50-278D94E5FC67}"/>
          </ac:spMkLst>
        </pc:spChg>
        <pc:graphicFrameChg chg="modGraphic">
          <ac:chgData name="MARQUEBIELLE Adeline" userId="f14d3285-4751-4f25-a851-78328a2a3a27" providerId="ADAL" clId="{8CD7D930-D1E1-4CF3-B43E-7AB125EDB17F}" dt="2025-06-10T16:02:18.070" v="589" actId="20577"/>
          <ac:graphicFrameMkLst>
            <pc:docMk/>
            <pc:sldMk cId="3837712182" sldId="478"/>
            <ac:graphicFrameMk id="14" creationId="{AC438798-320E-6465-69F0-B4347FC484D7}"/>
          </ac:graphicFrameMkLst>
        </pc:graphicFrameChg>
        <pc:graphicFrameChg chg="mod modGraphic">
          <ac:chgData name="MARQUEBIELLE Adeline" userId="f14d3285-4751-4f25-a851-78328a2a3a27" providerId="ADAL" clId="{8CD7D930-D1E1-4CF3-B43E-7AB125EDB17F}" dt="2025-06-10T16:02:33.303" v="591" actId="14100"/>
          <ac:graphicFrameMkLst>
            <pc:docMk/>
            <pc:sldMk cId="3837712182" sldId="478"/>
            <ac:graphicFrameMk id="16" creationId="{3564DAC7-4E7E-DBEA-7AAC-C6E62F47E2CB}"/>
          </ac:graphicFrameMkLst>
        </pc:graphicFrameChg>
      </pc:sldChg>
      <pc:sldChg chg="addSp delSp modSp add mod">
        <pc:chgData name="MARQUEBIELLE Adeline" userId="f14d3285-4751-4f25-a851-78328a2a3a27" providerId="ADAL" clId="{8CD7D930-D1E1-4CF3-B43E-7AB125EDB17F}" dt="2025-06-10T16:03:08.500" v="595" actId="478"/>
        <pc:sldMkLst>
          <pc:docMk/>
          <pc:sldMk cId="2873837623" sldId="479"/>
        </pc:sldMkLst>
        <pc:spChg chg="mod">
          <ac:chgData name="MARQUEBIELLE Adeline" userId="f14d3285-4751-4f25-a851-78328a2a3a27" providerId="ADAL" clId="{8CD7D930-D1E1-4CF3-B43E-7AB125EDB17F}" dt="2025-06-10T16:02:37.797" v="592" actId="14100"/>
          <ac:spMkLst>
            <pc:docMk/>
            <pc:sldMk cId="2873837623" sldId="479"/>
            <ac:spMk id="16" creationId="{99FFC707-BBF5-F618-875A-E819345649BE}"/>
          </ac:spMkLst>
        </pc:spChg>
        <pc:graphicFrameChg chg="mod modGraphic">
          <ac:chgData name="MARQUEBIELLE Adeline" userId="f14d3285-4751-4f25-a851-78328a2a3a27" providerId="ADAL" clId="{8CD7D930-D1E1-4CF3-B43E-7AB125EDB17F}" dt="2025-06-10T16:02:40.911" v="593" actId="14100"/>
          <ac:graphicFrameMkLst>
            <pc:docMk/>
            <pc:sldMk cId="2873837623" sldId="479"/>
            <ac:graphicFrameMk id="14" creationId="{A3834F15-25C4-C299-4EC5-899D3FFD2B33}"/>
          </ac:graphicFrameMkLst>
        </pc:graphicFrameChg>
      </pc:sldChg>
      <pc:sldChg chg="add">
        <pc:chgData name="MARQUEBIELLE Adeline" userId="f14d3285-4751-4f25-a851-78328a2a3a27" providerId="ADAL" clId="{8CD7D930-D1E1-4CF3-B43E-7AB125EDB17F}" dt="2025-06-10T00:59:31.332" v="29"/>
        <pc:sldMkLst>
          <pc:docMk/>
          <pc:sldMk cId="534607978" sldId="480"/>
        </pc:sldMkLst>
      </pc:sldChg>
      <pc:sldChg chg="modSp add mod">
        <pc:chgData name="MARQUEBIELLE Adeline" userId="f14d3285-4751-4f25-a851-78328a2a3a27" providerId="ADAL" clId="{8CD7D930-D1E1-4CF3-B43E-7AB125EDB17F}" dt="2025-06-10T16:04:18.509" v="601" actId="20577"/>
        <pc:sldMkLst>
          <pc:docMk/>
          <pc:sldMk cId="39113254" sldId="481"/>
        </pc:sldMkLst>
        <pc:spChg chg="mod">
          <ac:chgData name="MARQUEBIELLE Adeline" userId="f14d3285-4751-4f25-a851-78328a2a3a27" providerId="ADAL" clId="{8CD7D930-D1E1-4CF3-B43E-7AB125EDB17F}" dt="2025-06-10T16:04:18.509" v="601" actId="20577"/>
          <ac:spMkLst>
            <pc:docMk/>
            <pc:sldMk cId="39113254" sldId="481"/>
            <ac:spMk id="14" creationId="{DCC8823A-0AD8-7017-C3C3-946EF4449D22}"/>
          </ac:spMkLst>
        </pc:spChg>
      </pc:sldChg>
      <pc:sldChg chg="modSp add mod">
        <pc:chgData name="MARQUEBIELLE Adeline" userId="f14d3285-4751-4f25-a851-78328a2a3a27" providerId="ADAL" clId="{8CD7D930-D1E1-4CF3-B43E-7AB125EDB17F}" dt="2025-06-10T16:04:40.370" v="606" actId="20577"/>
        <pc:sldMkLst>
          <pc:docMk/>
          <pc:sldMk cId="178042601" sldId="482"/>
        </pc:sldMkLst>
        <pc:spChg chg="mod">
          <ac:chgData name="MARQUEBIELLE Adeline" userId="f14d3285-4751-4f25-a851-78328a2a3a27" providerId="ADAL" clId="{8CD7D930-D1E1-4CF3-B43E-7AB125EDB17F}" dt="2025-06-10T16:04:40.370" v="606" actId="20577"/>
          <ac:spMkLst>
            <pc:docMk/>
            <pc:sldMk cId="178042601" sldId="482"/>
            <ac:spMk id="13" creationId="{4C740E65-8A6E-CAC3-6707-D79D9BE098A3}"/>
          </ac:spMkLst>
        </pc:spChg>
      </pc:sldChg>
      <pc:sldChg chg="modSp add mod">
        <pc:chgData name="MARQUEBIELLE Adeline" userId="f14d3285-4751-4f25-a851-78328a2a3a27" providerId="ADAL" clId="{8CD7D930-D1E1-4CF3-B43E-7AB125EDB17F}" dt="2025-06-10T16:04:56.913" v="607" actId="20577"/>
        <pc:sldMkLst>
          <pc:docMk/>
          <pc:sldMk cId="1565162133" sldId="483"/>
        </pc:sldMkLst>
        <pc:spChg chg="mod">
          <ac:chgData name="MARQUEBIELLE Adeline" userId="f14d3285-4751-4f25-a851-78328a2a3a27" providerId="ADAL" clId="{8CD7D930-D1E1-4CF3-B43E-7AB125EDB17F}" dt="2025-06-10T16:04:56.913" v="607" actId="20577"/>
          <ac:spMkLst>
            <pc:docMk/>
            <pc:sldMk cId="1565162133" sldId="483"/>
            <ac:spMk id="13" creationId="{E9F5BA47-BAB7-7AEB-B72F-E5389C66B734}"/>
          </ac:spMkLst>
        </pc:spChg>
      </pc:sldChg>
      <pc:sldChg chg="modSp add mod modCm">
        <pc:chgData name="MARQUEBIELLE Adeline" userId="f14d3285-4751-4f25-a851-78328a2a3a27" providerId="ADAL" clId="{8CD7D930-D1E1-4CF3-B43E-7AB125EDB17F}" dt="2025-06-10T16:05:44.699" v="659" actId="20577"/>
        <pc:sldMkLst>
          <pc:docMk/>
          <pc:sldMk cId="946247662" sldId="484"/>
        </pc:sldMkLst>
        <pc:spChg chg="mod">
          <ac:chgData name="MARQUEBIELLE Adeline" userId="f14d3285-4751-4f25-a851-78328a2a3a27" providerId="ADAL" clId="{8CD7D930-D1E1-4CF3-B43E-7AB125EDB17F}" dt="2025-06-10T16:05:44.699" v="659" actId="20577"/>
          <ac:spMkLst>
            <pc:docMk/>
            <pc:sldMk cId="946247662" sldId="484"/>
            <ac:spMk id="8" creationId="{F7526573-A796-FB6A-4E91-C8B6F758064C}"/>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8CD7D930-D1E1-4CF3-B43E-7AB125EDB17F}" dt="2025-06-10T16:05:44.699" v="659" actId="20577"/>
              <pc2:cmMkLst xmlns:pc2="http://schemas.microsoft.com/office/powerpoint/2019/9/main/command">
                <pc:docMk/>
                <pc:sldMk cId="946247662" sldId="484"/>
                <pc2:cmMk id="{3C41CA72-161B-44CB-B8FA-69996530967F}"/>
              </pc2:cmMkLst>
            </pc226:cmChg>
          </p:ext>
        </pc:extLst>
      </pc:sldChg>
      <pc:sldChg chg="modSp add mod modCm">
        <pc:chgData name="MARQUEBIELLE Adeline" userId="f14d3285-4751-4f25-a851-78328a2a3a27" providerId="ADAL" clId="{8CD7D930-D1E1-4CF3-B43E-7AB125EDB17F}" dt="2025-06-10T16:07:13.552" v="717" actId="20577"/>
        <pc:sldMkLst>
          <pc:docMk/>
          <pc:sldMk cId="4012888130" sldId="485"/>
        </pc:sldMkLst>
        <pc:spChg chg="mod">
          <ac:chgData name="MARQUEBIELLE Adeline" userId="f14d3285-4751-4f25-a851-78328a2a3a27" providerId="ADAL" clId="{8CD7D930-D1E1-4CF3-B43E-7AB125EDB17F}" dt="2025-06-10T16:07:13.552" v="717" actId="20577"/>
          <ac:spMkLst>
            <pc:docMk/>
            <pc:sldMk cId="4012888130" sldId="485"/>
            <ac:spMk id="14" creationId="{9198D0DD-A40F-609A-73CE-3C3F8B0A3D01}"/>
          </ac:spMkLst>
        </pc:sp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8CD7D930-D1E1-4CF3-B43E-7AB125EDB17F}" dt="2025-06-10T16:07:13.552" v="717" actId="20577"/>
              <pc2:cmMkLst xmlns:pc2="http://schemas.microsoft.com/office/powerpoint/2019/9/main/command">
                <pc:docMk/>
                <pc:sldMk cId="4012888130" sldId="485"/>
                <pc2:cmMk id="{09BFD9C6-7269-4D27-90E3-FBAE3E736D88}"/>
              </pc2:cmMkLst>
            </pc226:cmChg>
          </p:ext>
        </pc:extLst>
      </pc:sldChg>
      <pc:sldChg chg="add">
        <pc:chgData name="MARQUEBIELLE Adeline" userId="f14d3285-4751-4f25-a851-78328a2a3a27" providerId="ADAL" clId="{8CD7D930-D1E1-4CF3-B43E-7AB125EDB17F}" dt="2025-06-10T00:59:31.332" v="29"/>
        <pc:sldMkLst>
          <pc:docMk/>
          <pc:sldMk cId="2223203358" sldId="486"/>
        </pc:sldMkLst>
      </pc:sldChg>
      <pc:sldChg chg="modSp add mod">
        <pc:chgData name="MARQUEBIELLE Adeline" userId="f14d3285-4751-4f25-a851-78328a2a3a27" providerId="ADAL" clId="{8CD7D930-D1E1-4CF3-B43E-7AB125EDB17F}" dt="2025-06-10T16:11:52.997" v="737" actId="404"/>
        <pc:sldMkLst>
          <pc:docMk/>
          <pc:sldMk cId="1515561295" sldId="487"/>
        </pc:sldMkLst>
        <pc:spChg chg="mod">
          <ac:chgData name="MARQUEBIELLE Adeline" userId="f14d3285-4751-4f25-a851-78328a2a3a27" providerId="ADAL" clId="{8CD7D930-D1E1-4CF3-B43E-7AB125EDB17F}" dt="2025-06-10T16:10:40.967" v="724" actId="1076"/>
          <ac:spMkLst>
            <pc:docMk/>
            <pc:sldMk cId="1515561295" sldId="487"/>
            <ac:spMk id="10" creationId="{2B18FCE1-2F63-282C-D109-1454576D8E27}"/>
          </ac:spMkLst>
        </pc:spChg>
        <pc:spChg chg="mod">
          <ac:chgData name="MARQUEBIELLE Adeline" userId="f14d3285-4751-4f25-a851-78328a2a3a27" providerId="ADAL" clId="{8CD7D930-D1E1-4CF3-B43E-7AB125EDB17F}" dt="2025-06-10T16:11:01.007" v="729" actId="14100"/>
          <ac:spMkLst>
            <pc:docMk/>
            <pc:sldMk cId="1515561295" sldId="487"/>
            <ac:spMk id="11" creationId="{87469A77-BDE8-F00A-CEB2-689CCF394400}"/>
          </ac:spMkLst>
        </pc:spChg>
        <pc:spChg chg="mod">
          <ac:chgData name="MARQUEBIELLE Adeline" userId="f14d3285-4751-4f25-a851-78328a2a3a27" providerId="ADAL" clId="{8CD7D930-D1E1-4CF3-B43E-7AB125EDB17F}" dt="2025-06-10T16:10:54.017" v="727" actId="14100"/>
          <ac:spMkLst>
            <pc:docMk/>
            <pc:sldMk cId="1515561295" sldId="487"/>
            <ac:spMk id="12" creationId="{5ABCFB3D-3C7F-3803-1A1E-F6A9F891FF53}"/>
          </ac:spMkLst>
        </pc:spChg>
        <pc:spChg chg="mod">
          <ac:chgData name="MARQUEBIELLE Adeline" userId="f14d3285-4751-4f25-a851-78328a2a3a27" providerId="ADAL" clId="{8CD7D930-D1E1-4CF3-B43E-7AB125EDB17F}" dt="2025-06-10T16:10:17.184" v="721" actId="14100"/>
          <ac:spMkLst>
            <pc:docMk/>
            <pc:sldMk cId="1515561295" sldId="487"/>
            <ac:spMk id="13" creationId="{6C054E1E-A322-511A-D1D8-AE7C66B8A6F8}"/>
          </ac:spMkLst>
        </pc:spChg>
        <pc:spChg chg="mod">
          <ac:chgData name="MARQUEBIELLE Adeline" userId="f14d3285-4751-4f25-a851-78328a2a3a27" providerId="ADAL" clId="{8CD7D930-D1E1-4CF3-B43E-7AB125EDB17F}" dt="2025-06-10T16:10:14.681" v="720" actId="14100"/>
          <ac:spMkLst>
            <pc:docMk/>
            <pc:sldMk cId="1515561295" sldId="487"/>
            <ac:spMk id="14" creationId="{401068DA-36AD-179F-9823-0F30A81BF0B7}"/>
          </ac:spMkLst>
        </pc:spChg>
        <pc:grpChg chg="mod">
          <ac:chgData name="MARQUEBIELLE Adeline" userId="f14d3285-4751-4f25-a851-78328a2a3a27" providerId="ADAL" clId="{8CD7D930-D1E1-4CF3-B43E-7AB125EDB17F}" dt="2025-06-10T16:10:57.730" v="728" actId="14100"/>
          <ac:grpSpMkLst>
            <pc:docMk/>
            <pc:sldMk cId="1515561295" sldId="487"/>
            <ac:grpSpMk id="7" creationId="{34D0D595-4863-29BE-F3A3-44BBD6681DD7}"/>
          </ac:grpSpMkLst>
        </pc:grpChg>
        <pc:graphicFrameChg chg="mod modGraphic">
          <ac:chgData name="MARQUEBIELLE Adeline" userId="f14d3285-4751-4f25-a851-78328a2a3a27" providerId="ADAL" clId="{8CD7D930-D1E1-4CF3-B43E-7AB125EDB17F}" dt="2025-06-10T16:11:52.997" v="737" actId="404"/>
          <ac:graphicFrameMkLst>
            <pc:docMk/>
            <pc:sldMk cId="1515561295" sldId="487"/>
            <ac:graphicFrameMk id="15" creationId="{58ACD1E0-C3BA-44D5-3D17-BB6BCF73D0EC}"/>
          </ac:graphicFrameMkLst>
        </pc:graphicFrameChg>
      </pc:sldChg>
      <pc:sldChg chg="modSp add mod">
        <pc:chgData name="MARQUEBIELLE Adeline" userId="f14d3285-4751-4f25-a851-78328a2a3a27" providerId="ADAL" clId="{8CD7D930-D1E1-4CF3-B43E-7AB125EDB17F}" dt="2025-06-10T16:11:12.065" v="731" actId="20577"/>
        <pc:sldMkLst>
          <pc:docMk/>
          <pc:sldMk cId="1312220835" sldId="488"/>
        </pc:sldMkLst>
        <pc:spChg chg="mod">
          <ac:chgData name="MARQUEBIELLE Adeline" userId="f14d3285-4751-4f25-a851-78328a2a3a27" providerId="ADAL" clId="{8CD7D930-D1E1-4CF3-B43E-7AB125EDB17F}" dt="2025-06-10T16:11:12.065" v="731" actId="20577"/>
          <ac:spMkLst>
            <pc:docMk/>
            <pc:sldMk cId="1312220835" sldId="488"/>
            <ac:spMk id="10" creationId="{1C8717D5-7EF9-1063-7387-AC8F956766A1}"/>
          </ac:spMkLst>
        </pc:spChg>
      </pc:sldChg>
      <pc:sldChg chg="modSp add mod modCm">
        <pc:chgData name="MARQUEBIELLE Adeline" userId="f14d3285-4751-4f25-a851-78328a2a3a27" providerId="ADAL" clId="{8CD7D930-D1E1-4CF3-B43E-7AB125EDB17F}" dt="2025-06-12T09:08:19.144" v="892" actId="20577"/>
        <pc:sldMkLst>
          <pc:docMk/>
          <pc:sldMk cId="2143536825" sldId="489"/>
        </pc:sldMkLst>
        <pc:spChg chg="mod">
          <ac:chgData name="MARQUEBIELLE Adeline" userId="f14d3285-4751-4f25-a851-78328a2a3a27" providerId="ADAL" clId="{8CD7D930-D1E1-4CF3-B43E-7AB125EDB17F}" dt="2025-06-10T16:11:40.205" v="734" actId="1076"/>
          <ac:spMkLst>
            <pc:docMk/>
            <pc:sldMk cId="2143536825" sldId="489"/>
            <ac:spMk id="9" creationId="{BF415C18-DEE8-C607-40A6-1E6065D84D80}"/>
          </ac:spMkLst>
        </pc:spChg>
        <pc:spChg chg="mod">
          <ac:chgData name="MARQUEBIELLE Adeline" userId="f14d3285-4751-4f25-a851-78328a2a3a27" providerId="ADAL" clId="{8CD7D930-D1E1-4CF3-B43E-7AB125EDB17F}" dt="2025-06-10T16:11:40.205" v="734" actId="1076"/>
          <ac:spMkLst>
            <pc:docMk/>
            <pc:sldMk cId="2143536825" sldId="489"/>
            <ac:spMk id="11" creationId="{50C642C1-FF6A-14FD-5F30-0BB77C11F5E8}"/>
          </ac:spMkLst>
        </pc:spChg>
        <pc:spChg chg="mod">
          <ac:chgData name="MARQUEBIELLE Adeline" userId="f14d3285-4751-4f25-a851-78328a2a3a27" providerId="ADAL" clId="{8CD7D930-D1E1-4CF3-B43E-7AB125EDB17F}" dt="2025-06-10T16:11:34.802" v="733" actId="14100"/>
          <ac:spMkLst>
            <pc:docMk/>
            <pc:sldMk cId="2143536825" sldId="489"/>
            <ac:spMk id="12" creationId="{FDFDCD37-DF58-F39E-A65F-E1386926FEB7}"/>
          </ac:spMkLst>
        </pc:spChg>
        <pc:spChg chg="mod">
          <ac:chgData name="MARQUEBIELLE Adeline" userId="f14d3285-4751-4f25-a851-78328a2a3a27" providerId="ADAL" clId="{8CD7D930-D1E1-4CF3-B43E-7AB125EDB17F}" dt="2025-06-10T16:11:32.178" v="732" actId="14100"/>
          <ac:spMkLst>
            <pc:docMk/>
            <pc:sldMk cId="2143536825" sldId="489"/>
            <ac:spMk id="13" creationId="{EE9C5B2A-5CBF-E6E7-D07D-A8681A2E6A21}"/>
          </ac:spMkLst>
        </pc:spChg>
        <pc:graphicFrameChg chg="mod modGraphic">
          <ac:chgData name="MARQUEBIELLE Adeline" userId="f14d3285-4751-4f25-a851-78328a2a3a27" providerId="ADAL" clId="{8CD7D930-D1E1-4CF3-B43E-7AB125EDB17F}" dt="2025-06-12T09:08:19.144" v="892" actId="20577"/>
          <ac:graphicFrameMkLst>
            <pc:docMk/>
            <pc:sldMk cId="2143536825" sldId="489"/>
            <ac:graphicFrameMk id="14" creationId="{86E296A4-7C5F-0F62-DAB1-C8F5431779A0}"/>
          </ac:graphicFrameMkLst>
        </pc:graphicFrameChg>
        <pc:extLst>
          <p:ext xmlns:p="http://schemas.openxmlformats.org/presentationml/2006/main" uri="{D6D511B9-2390-475A-947B-AFAB55BFBCF1}">
            <pc226:cmChg xmlns:pc226="http://schemas.microsoft.com/office/powerpoint/2022/06/main/command" chg="mod">
              <pc226:chgData name="MARQUEBIELLE Adeline" userId="f14d3285-4751-4f25-a851-78328a2a3a27" providerId="ADAL" clId="{8CD7D930-D1E1-4CF3-B43E-7AB125EDB17F}" dt="2025-06-10T16:12:41.977" v="762" actId="20577"/>
              <pc2:cmMkLst xmlns:pc2="http://schemas.microsoft.com/office/powerpoint/2019/9/main/command">
                <pc:docMk/>
                <pc:sldMk cId="2143536825" sldId="489"/>
                <pc2:cmMk id="{70CC800B-2BDC-4925-80DC-584D323633A1}"/>
              </pc2:cmMkLst>
            </pc226:cmChg>
            <pc226:cmChg xmlns:pc226="http://schemas.microsoft.com/office/powerpoint/2022/06/main/command" chg="mod">
              <pc226:chgData name="MARQUEBIELLE Adeline" userId="f14d3285-4751-4f25-a851-78328a2a3a27" providerId="ADAL" clId="{8CD7D930-D1E1-4CF3-B43E-7AB125EDB17F}" dt="2025-06-12T09:08:19.144" v="892" actId="20577"/>
              <pc2:cmMkLst xmlns:pc2="http://schemas.microsoft.com/office/powerpoint/2019/9/main/command">
                <pc:docMk/>
                <pc:sldMk cId="2143536825" sldId="489"/>
                <pc2:cmMk id="{F12CA529-3364-4A51-8731-8CDB069F6305}"/>
              </pc2:cmMkLst>
            </pc226:cmChg>
          </p:ext>
        </pc:extLst>
      </pc:sldChg>
      <pc:sldChg chg="add">
        <pc:chgData name="MARQUEBIELLE Adeline" userId="f14d3285-4751-4f25-a851-78328a2a3a27" providerId="ADAL" clId="{8CD7D930-D1E1-4CF3-B43E-7AB125EDB17F}" dt="2025-06-10T00:59:31.332" v="29"/>
        <pc:sldMkLst>
          <pc:docMk/>
          <pc:sldMk cId="3533512659" sldId="490"/>
        </pc:sldMkLst>
      </pc:sldChg>
      <pc:sldChg chg="new del">
        <pc:chgData name="MARQUEBIELLE Adeline" userId="f14d3285-4751-4f25-a851-78328a2a3a27" providerId="ADAL" clId="{8CD7D930-D1E1-4CF3-B43E-7AB125EDB17F}" dt="2025-06-16T14:02:45.194" v="921" actId="680"/>
        <pc:sldMkLst>
          <pc:docMk/>
          <pc:sldMk cId="369993760" sldId="491"/>
        </pc:sldMkLst>
      </pc:sldChg>
      <pc:sldChg chg="new del">
        <pc:chgData name="MARQUEBIELLE Adeline" userId="f14d3285-4751-4f25-a851-78328a2a3a27" providerId="ADAL" clId="{8CD7D930-D1E1-4CF3-B43E-7AB125EDB17F}" dt="2025-06-16T14:13:09.498" v="960" actId="47"/>
        <pc:sldMkLst>
          <pc:docMk/>
          <pc:sldMk cId="643855289" sldId="491"/>
        </pc:sldMkLst>
      </pc:sldChg>
      <pc:sldChg chg="new add del">
        <pc:chgData name="MARQUEBIELLE Adeline" userId="f14d3285-4751-4f25-a851-78328a2a3a27" providerId="ADAL" clId="{8CD7D930-D1E1-4CF3-B43E-7AB125EDB17F}" dt="2025-06-16T14:03:02.772" v="931" actId="680"/>
        <pc:sldMkLst>
          <pc:docMk/>
          <pc:sldMk cId="648648896" sldId="491"/>
        </pc:sldMkLst>
      </pc:sldChg>
      <pc:sldChg chg="new del">
        <pc:chgData name="MARQUEBIELLE Adeline" userId="f14d3285-4751-4f25-a851-78328a2a3a27" providerId="ADAL" clId="{8CD7D930-D1E1-4CF3-B43E-7AB125EDB17F}" dt="2025-06-16T14:12:13.731" v="957" actId="47"/>
        <pc:sldMkLst>
          <pc:docMk/>
          <pc:sldMk cId="743275444" sldId="491"/>
        </pc:sldMkLst>
      </pc:sldChg>
      <pc:sldChg chg="new del">
        <pc:chgData name="MARQUEBIELLE Adeline" userId="f14d3285-4751-4f25-a851-78328a2a3a27" providerId="ADAL" clId="{8CD7D930-D1E1-4CF3-B43E-7AB125EDB17F}" dt="2025-06-10T01:15:14.322" v="390" actId="47"/>
        <pc:sldMkLst>
          <pc:docMk/>
          <pc:sldMk cId="885209557" sldId="491"/>
        </pc:sldMkLst>
      </pc:sldChg>
      <pc:sldChg chg="new add del">
        <pc:chgData name="MARQUEBIELLE Adeline" userId="f14d3285-4751-4f25-a851-78328a2a3a27" providerId="ADAL" clId="{8CD7D930-D1E1-4CF3-B43E-7AB125EDB17F}" dt="2025-06-16T14:03:07.886" v="933" actId="680"/>
        <pc:sldMkLst>
          <pc:docMk/>
          <pc:sldMk cId="1116625655" sldId="491"/>
        </pc:sldMkLst>
      </pc:sldChg>
      <pc:sldChg chg="new del">
        <pc:chgData name="MARQUEBIELLE Adeline" userId="f14d3285-4751-4f25-a851-78328a2a3a27" providerId="ADAL" clId="{8CD7D930-D1E1-4CF3-B43E-7AB125EDB17F}" dt="2025-06-16T13:58:29.914" v="894" actId="47"/>
        <pc:sldMkLst>
          <pc:docMk/>
          <pc:sldMk cId="1362441427" sldId="491"/>
        </pc:sldMkLst>
      </pc:sldChg>
      <pc:sldChg chg="new add del">
        <pc:chgData name="MARQUEBIELLE Adeline" userId="f14d3285-4751-4f25-a851-78328a2a3a27" providerId="ADAL" clId="{8CD7D930-D1E1-4CF3-B43E-7AB125EDB17F}" dt="2025-06-16T14:03:00.678" v="929" actId="680"/>
        <pc:sldMkLst>
          <pc:docMk/>
          <pc:sldMk cId="2229665875" sldId="491"/>
        </pc:sldMkLst>
      </pc:sldChg>
      <pc:sldChg chg="new del">
        <pc:chgData name="MARQUEBIELLE Adeline" userId="f14d3285-4751-4f25-a851-78328a2a3a27" providerId="ADAL" clId="{8CD7D930-D1E1-4CF3-B43E-7AB125EDB17F}" dt="2025-06-10T01:15:09.469" v="388" actId="47"/>
        <pc:sldMkLst>
          <pc:docMk/>
          <pc:sldMk cId="2342782823" sldId="491"/>
        </pc:sldMkLst>
      </pc:sldChg>
      <pc:sldChg chg="new add del">
        <pc:chgData name="MARQUEBIELLE Adeline" userId="f14d3285-4751-4f25-a851-78328a2a3a27" providerId="ADAL" clId="{8CD7D930-D1E1-4CF3-B43E-7AB125EDB17F}" dt="2025-06-16T14:05:27.658" v="948" actId="680"/>
        <pc:sldMkLst>
          <pc:docMk/>
          <pc:sldMk cId="2443285850" sldId="491"/>
        </pc:sldMkLst>
      </pc:sldChg>
      <pc:sldChg chg="new del">
        <pc:chgData name="MARQUEBIELLE Adeline" userId="f14d3285-4751-4f25-a851-78328a2a3a27" providerId="ADAL" clId="{8CD7D930-D1E1-4CF3-B43E-7AB125EDB17F}" dt="2025-06-16T13:59:24.744" v="898" actId="47"/>
        <pc:sldMkLst>
          <pc:docMk/>
          <pc:sldMk cId="2816984855" sldId="491"/>
        </pc:sldMkLst>
      </pc:sldChg>
      <pc:sldChg chg="new del">
        <pc:chgData name="MARQUEBIELLE Adeline" userId="f14d3285-4751-4f25-a851-78328a2a3a27" providerId="ADAL" clId="{8CD7D930-D1E1-4CF3-B43E-7AB125EDB17F}" dt="2025-06-10T01:15:03.562" v="386" actId="47"/>
        <pc:sldMkLst>
          <pc:docMk/>
          <pc:sldMk cId="3069347241" sldId="491"/>
        </pc:sldMkLst>
      </pc:sldChg>
      <pc:sldChg chg="new del">
        <pc:chgData name="MARQUEBIELLE Adeline" userId="f14d3285-4751-4f25-a851-78328a2a3a27" providerId="ADAL" clId="{8CD7D930-D1E1-4CF3-B43E-7AB125EDB17F}" dt="2025-06-10T01:07:50.696" v="231" actId="47"/>
        <pc:sldMkLst>
          <pc:docMk/>
          <pc:sldMk cId="3245133395" sldId="491"/>
        </pc:sldMkLst>
      </pc:sldChg>
      <pc:sldChg chg="new del">
        <pc:chgData name="MARQUEBIELLE Adeline" userId="f14d3285-4751-4f25-a851-78328a2a3a27" providerId="ADAL" clId="{8CD7D930-D1E1-4CF3-B43E-7AB125EDB17F}" dt="2025-06-10T01:08:46.295" v="239" actId="47"/>
        <pc:sldMkLst>
          <pc:docMk/>
          <pc:sldMk cId="3526282175" sldId="491"/>
        </pc:sldMkLst>
      </pc:sldChg>
      <pc:sldChg chg="new add del">
        <pc:chgData name="MARQUEBIELLE Adeline" userId="f14d3285-4751-4f25-a851-78328a2a3a27" providerId="ADAL" clId="{8CD7D930-D1E1-4CF3-B43E-7AB125EDB17F}" dt="2025-06-16T14:03:00.132" v="928" actId="680"/>
        <pc:sldMkLst>
          <pc:docMk/>
          <pc:sldMk cId="4172472958" sldId="492"/>
        </pc:sldMkLst>
      </pc:sldChg>
      <pc:sldMasterChg chg="add del">
        <pc:chgData name="MARQUEBIELLE Adeline" userId="f14d3285-4751-4f25-a851-78328a2a3a27" providerId="ADAL" clId="{8CD7D930-D1E1-4CF3-B43E-7AB125EDB17F}" dt="2025-06-16T14:05:30.703" v="951" actId="2696"/>
        <pc:sldMasterMkLst>
          <pc:docMk/>
          <pc:sldMasterMk cId="2431217435" sldId="2147484234"/>
        </pc:sldMasterMkLst>
      </pc:sldMasterChg>
      <pc:sldMasterChg chg="add del addSldLayout delSldLayout">
        <pc:chgData name="MARQUEBIELLE Adeline" userId="f14d3285-4751-4f25-a851-78328a2a3a27" providerId="ADAL" clId="{8CD7D930-D1E1-4CF3-B43E-7AB125EDB17F}" dt="2025-06-16T14:05:32.102" v="952" actId="47"/>
        <pc:sldMasterMkLst>
          <pc:docMk/>
          <pc:sldMasterMk cId="2431217435" sldId="2147485531"/>
        </pc:sldMasterMkLst>
        <pc:sldLayoutChg chg="add del">
          <pc:chgData name="MARQUEBIELLE Adeline" userId="f14d3285-4751-4f25-a851-78328a2a3a27" providerId="ADAL" clId="{8CD7D930-D1E1-4CF3-B43E-7AB125EDB17F}" dt="2025-06-16T14:05:32.102" v="952" actId="47"/>
          <pc:sldLayoutMkLst>
            <pc:docMk/>
            <pc:sldMasterMk cId="2431217435" sldId="2147485531"/>
            <pc:sldLayoutMk cId="3558802377" sldId="2147485532"/>
          </pc:sldLayoutMkLst>
        </pc:sldLayoutChg>
        <pc:sldLayoutChg chg="del">
          <pc:chgData name="MARQUEBIELLE Adeline" userId="f14d3285-4751-4f25-a851-78328a2a3a27" providerId="ADAL" clId="{8CD7D930-D1E1-4CF3-B43E-7AB125EDB17F}" dt="2025-06-09T16:26:03.932" v="22" actId="47"/>
          <pc:sldLayoutMkLst>
            <pc:docMk/>
            <pc:sldMasterMk cId="2431217435" sldId="2147485531"/>
            <pc:sldLayoutMk cId="3914737163" sldId="2147485552"/>
          </pc:sldLayoutMkLst>
        </pc:sldLayoutChg>
      </pc:sldMasterChg>
      <pc:sldMasterChg chg="add del modSldLayout">
        <pc:chgData name="MARQUEBIELLE Adeline" userId="f14d3285-4751-4f25-a851-78328a2a3a27" providerId="ADAL" clId="{8CD7D930-D1E1-4CF3-B43E-7AB125EDB17F}" dt="2025-06-16T14:05:29.339" v="949" actId="2696"/>
        <pc:sldMasterMkLst>
          <pc:docMk/>
          <pc:sldMasterMk cId="444661174" sldId="2147485533"/>
        </pc:sldMasterMkLst>
        <pc:sldLayoutChg chg="addSp modSp">
          <pc:chgData name="MARQUEBIELLE Adeline" userId="f14d3285-4751-4f25-a851-78328a2a3a27" providerId="ADAL" clId="{8CD7D930-D1E1-4CF3-B43E-7AB125EDB17F}" dt="2025-06-09T16:22:58.044" v="19"/>
          <pc:sldLayoutMkLst>
            <pc:docMk/>
            <pc:sldMasterMk cId="444661174" sldId="2147485533"/>
            <pc:sldLayoutMk cId="3965988809" sldId="2147485534"/>
          </pc:sldLayoutMkLst>
        </pc:sldLayoutChg>
      </pc:sldMasterChg>
      <pc:sldMasterChg chg="add del">
        <pc:chgData name="MARQUEBIELLE Adeline" userId="f14d3285-4751-4f25-a851-78328a2a3a27" providerId="ADAL" clId="{8CD7D930-D1E1-4CF3-B43E-7AB125EDB17F}" dt="2025-06-16T14:05:22.028" v="946" actId="2696"/>
        <pc:sldMasterMkLst>
          <pc:docMk/>
          <pc:sldMasterMk cId="421891244" sldId="2147485552"/>
        </pc:sldMasterMkLst>
      </pc:sldMasterChg>
      <pc:sldMasterChg chg="modSldLayout">
        <pc:chgData name="MARQUEBIELLE Adeline" userId="f14d3285-4751-4f25-a851-78328a2a3a27" providerId="ADAL" clId="{8CD7D930-D1E1-4CF3-B43E-7AB125EDB17F}" dt="2025-06-16T14:06:02.897" v="955" actId="478"/>
        <pc:sldMasterMkLst>
          <pc:docMk/>
          <pc:sldMasterMk cId="1139559764" sldId="2147485571"/>
        </pc:sldMasterMkLst>
        <pc:sldLayoutChg chg="addSp delSp modSp mod">
          <pc:chgData name="MARQUEBIELLE Adeline" userId="f14d3285-4751-4f25-a851-78328a2a3a27" providerId="ADAL" clId="{8CD7D930-D1E1-4CF3-B43E-7AB125EDB17F}" dt="2025-06-16T14:06:02.897" v="955" actId="478"/>
          <pc:sldLayoutMkLst>
            <pc:docMk/>
            <pc:sldMasterMk cId="1139559764" sldId="2147485571"/>
            <pc:sldLayoutMk cId="1280548880" sldId="2147485575"/>
          </pc:sldLayoutMkLst>
        </pc:sldLayoutChg>
      </pc:sldMasterChg>
      <pc:sldMasterChg chg="new del mod addSldLayout delSldLayout">
        <pc:chgData name="MARQUEBIELLE Adeline" userId="f14d3285-4751-4f25-a851-78328a2a3a27" providerId="ADAL" clId="{8CD7D930-D1E1-4CF3-B43E-7AB125EDB17F}" dt="2025-06-10T01:14:51.329" v="384" actId="6938"/>
        <pc:sldMasterMkLst>
          <pc:docMk/>
          <pc:sldMasterMk cId="2913383111" sldId="2147485577"/>
        </pc:sldMasterMkLst>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3260927549" sldId="2147485578"/>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323736902" sldId="2147485579"/>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1211992829" sldId="2147485580"/>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3520552939" sldId="2147485581"/>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902203122" sldId="2147485582"/>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3101230020" sldId="2147485583"/>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546038635" sldId="2147485584"/>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1951817819" sldId="2147485585"/>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1190373959" sldId="2147485586"/>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1445138611" sldId="2147485587"/>
          </pc:sldLayoutMkLst>
        </pc:sldLayoutChg>
        <pc:sldLayoutChg chg="new del replId">
          <pc:chgData name="MARQUEBIELLE Adeline" userId="f14d3285-4751-4f25-a851-78328a2a3a27" providerId="ADAL" clId="{8CD7D930-D1E1-4CF3-B43E-7AB125EDB17F}" dt="2025-06-10T01:14:51.329" v="384" actId="6938"/>
          <pc:sldLayoutMkLst>
            <pc:docMk/>
            <pc:sldMasterMk cId="2913383111" sldId="2147485577"/>
            <pc:sldLayoutMk cId="4084345823" sldId="2147485588"/>
          </pc:sldLayoutMkLst>
        </pc:sldLayoutChg>
      </pc:sldMasterChg>
    </pc:docChg>
  </pc:docChgLst>
  <pc:docChgLst>
    <pc:chgData name="KOUN Jonathan" userId="d065fc95-890c-4a27-ac68-c3a574de9d4c" providerId="ADAL" clId="{4F17A036-C50A-4EFA-8A68-46FE0F774657}"/>
    <pc:docChg chg="undo custSel modSld">
      <pc:chgData name="KOUN Jonathan" userId="d065fc95-890c-4a27-ac68-c3a574de9d4c" providerId="ADAL" clId="{4F17A036-C50A-4EFA-8A68-46FE0F774657}" dt="2025-06-17T14:10:23.164" v="537" actId="14100"/>
      <pc:docMkLst>
        <pc:docMk/>
      </pc:docMkLst>
      <pc:sldChg chg="modSp mod">
        <pc:chgData name="KOUN Jonathan" userId="d065fc95-890c-4a27-ac68-c3a574de9d4c" providerId="ADAL" clId="{4F17A036-C50A-4EFA-8A68-46FE0F774657}" dt="2025-06-17T14:10:23.164" v="537" actId="14100"/>
        <pc:sldMkLst>
          <pc:docMk/>
          <pc:sldMk cId="462355334" sldId="414"/>
        </pc:sldMkLst>
        <pc:spChg chg="mod">
          <ac:chgData name="KOUN Jonathan" userId="d065fc95-890c-4a27-ac68-c3a574de9d4c" providerId="ADAL" clId="{4F17A036-C50A-4EFA-8A68-46FE0F774657}" dt="2025-06-17T14:10:23.164" v="537" actId="14100"/>
          <ac:spMkLst>
            <pc:docMk/>
            <pc:sldMk cId="462355334" sldId="414"/>
            <ac:spMk id="8" creationId="{2709783A-3066-54FA-975E-AB6325A44579}"/>
          </ac:spMkLst>
        </pc:spChg>
      </pc:sldChg>
    </pc:docChg>
  </pc:docChgLst>
  <pc:docChgLst>
    <pc:chgData name="KOUN Jonathan" userId="d065fc95-890c-4a27-ac68-c3a574de9d4c" providerId="ADAL" clId="{983BFF73-C36E-4415-A7AE-50BAFB080239}"/>
    <pc:docChg chg="undo redo custSel addSld delSld modSld sldOrd modSection">
      <pc:chgData name="KOUN Jonathan" userId="d065fc95-890c-4a27-ac68-c3a574de9d4c" providerId="ADAL" clId="{983BFF73-C36E-4415-A7AE-50BAFB080239}" dt="2025-06-04T13:39:53.980" v="562"/>
      <pc:docMkLst>
        <pc:docMk/>
      </pc:docMkLst>
      <pc:sldChg chg="delSp modSp mod">
        <pc:chgData name="KOUN Jonathan" userId="d065fc95-890c-4a27-ac68-c3a574de9d4c" providerId="ADAL" clId="{983BFF73-C36E-4415-A7AE-50BAFB080239}" dt="2025-06-04T13:39:24.033" v="558" actId="478"/>
        <pc:sldMkLst>
          <pc:docMk/>
          <pc:sldMk cId="765881306" sldId="259"/>
        </pc:sldMkLst>
      </pc:sldChg>
      <pc:sldChg chg="modSp mod">
        <pc:chgData name="KOUN Jonathan" userId="d065fc95-890c-4a27-ac68-c3a574de9d4c" providerId="ADAL" clId="{983BFF73-C36E-4415-A7AE-50BAFB080239}" dt="2025-06-04T13:37:14.662" v="377" actId="20577"/>
        <pc:sldMkLst>
          <pc:docMk/>
          <pc:sldMk cId="843459983" sldId="265"/>
        </pc:sldMkLst>
      </pc:sldChg>
      <pc:sldChg chg="delSp modSp mod">
        <pc:chgData name="KOUN Jonathan" userId="d065fc95-890c-4a27-ac68-c3a574de9d4c" providerId="ADAL" clId="{983BFF73-C36E-4415-A7AE-50BAFB080239}" dt="2025-06-04T13:39:31.971" v="559" actId="478"/>
        <pc:sldMkLst>
          <pc:docMk/>
          <pc:sldMk cId="3694632444" sldId="271"/>
        </pc:sldMkLst>
      </pc:sldChg>
      <pc:sldChg chg="mod ord modShow">
        <pc:chgData name="KOUN Jonathan" userId="d065fc95-890c-4a27-ac68-c3a574de9d4c" providerId="ADAL" clId="{983BFF73-C36E-4415-A7AE-50BAFB080239}" dt="2025-06-04T13:39:53.980" v="562"/>
        <pc:sldMkLst>
          <pc:docMk/>
          <pc:sldMk cId="1267778817" sldId="310"/>
        </pc:sldMkLst>
      </pc:sldChg>
      <pc:sldChg chg="modSp mod">
        <pc:chgData name="KOUN Jonathan" userId="d065fc95-890c-4a27-ac68-c3a574de9d4c" providerId="ADAL" clId="{983BFF73-C36E-4415-A7AE-50BAFB080239}" dt="2025-06-04T13:39:01.048" v="555" actId="20577"/>
        <pc:sldMkLst>
          <pc:docMk/>
          <pc:sldMk cId="2042484456" sldId="311"/>
        </pc:sldMkLst>
      </pc:sldChg>
      <pc:sldChg chg="delSp modSp mod">
        <pc:chgData name="KOUN Jonathan" userId="d065fc95-890c-4a27-ac68-c3a574de9d4c" providerId="ADAL" clId="{983BFF73-C36E-4415-A7AE-50BAFB080239}" dt="2025-06-04T13:39:38.602" v="560" actId="478"/>
        <pc:sldMkLst>
          <pc:docMk/>
          <pc:sldMk cId="3568582943" sldId="417"/>
        </pc:sldMkLst>
      </pc:sldChg>
      <pc:sldChg chg="modSp mod">
        <pc:chgData name="KOUN Jonathan" userId="d065fc95-890c-4a27-ac68-c3a574de9d4c" providerId="ADAL" clId="{983BFF73-C36E-4415-A7AE-50BAFB080239}" dt="2025-06-04T13:19:21.985" v="47" actId="14734"/>
        <pc:sldMkLst>
          <pc:docMk/>
          <pc:sldMk cId="2984474644" sldId="450"/>
        </pc:sldMkLst>
      </pc:sldChg>
      <pc:sldChg chg="del">
        <pc:chgData name="KOUN Jonathan" userId="d065fc95-890c-4a27-ac68-c3a574de9d4c" providerId="ADAL" clId="{983BFF73-C36E-4415-A7AE-50BAFB080239}" dt="2025-06-04T13:20:07.057" v="51" actId="47"/>
        <pc:sldMkLst>
          <pc:docMk/>
          <pc:sldMk cId="2106135736" sldId="462"/>
        </pc:sldMkLst>
      </pc:sldChg>
      <pc:sldChg chg="modSp add mod">
        <pc:chgData name="KOUN Jonathan" userId="d065fc95-890c-4a27-ac68-c3a574de9d4c" providerId="ADAL" clId="{983BFF73-C36E-4415-A7AE-50BAFB080239}" dt="2025-06-04T13:19:57.234" v="50" actId="20577"/>
        <pc:sldMkLst>
          <pc:docMk/>
          <pc:sldMk cId="1705161571" sldId="465"/>
        </pc:sldMkLst>
      </pc:sldChg>
      <pc:sldChg chg="modSp add mod">
        <pc:chgData name="KOUN Jonathan" userId="d065fc95-890c-4a27-ac68-c3a574de9d4c" providerId="ADAL" clId="{983BFF73-C36E-4415-A7AE-50BAFB080239}" dt="2025-06-04T13:21:50.687" v="87" actId="20577"/>
        <pc:sldMkLst>
          <pc:docMk/>
          <pc:sldMk cId="2984322181" sldId="466"/>
        </pc:sldMkLst>
      </pc:sldChg>
      <pc:sldChg chg="delSp modSp add mod">
        <pc:chgData name="KOUN Jonathan" userId="d065fc95-890c-4a27-ac68-c3a574de9d4c" providerId="ADAL" clId="{983BFF73-C36E-4415-A7AE-50BAFB080239}" dt="2025-06-04T13:39:04.053" v="557" actId="20577"/>
        <pc:sldMkLst>
          <pc:docMk/>
          <pc:sldMk cId="926849494" sldId="467"/>
        </pc:sldMkLst>
      </pc:sldChg>
    </pc:docChg>
  </pc:docChgLst>
  <pc:docChgLst>
    <pc:chgData name="DROUET Marie-Ange" userId="40968336-d5d0-4b6b-8a51-8b384bdf35ea" providerId="ADAL" clId="{94555777-7403-4D3D-8522-7C5007174629}"/>
    <pc:docChg chg="undo redo custSel modSld">
      <pc:chgData name="DROUET Marie-Ange" userId="40968336-d5d0-4b6b-8a51-8b384bdf35ea" providerId="ADAL" clId="{94555777-7403-4D3D-8522-7C5007174629}" dt="2025-06-12T09:47:20.096" v="604"/>
      <pc:docMkLst>
        <pc:docMk/>
      </pc:docMkLst>
      <pc:sldChg chg="modSp mod">
        <pc:chgData name="DROUET Marie-Ange" userId="40968336-d5d0-4b6b-8a51-8b384bdf35ea" providerId="ADAL" clId="{94555777-7403-4D3D-8522-7C5007174629}" dt="2025-06-10T12:09:40.059" v="268" actId="6549"/>
        <pc:sldMkLst>
          <pc:docMk/>
          <pc:sldMk cId="1435677301" sldId="409"/>
        </pc:sldMkLst>
        <pc:spChg chg="mod">
          <ac:chgData name="DROUET Marie-Ange" userId="40968336-d5d0-4b6b-8a51-8b384bdf35ea" providerId="ADAL" clId="{94555777-7403-4D3D-8522-7C5007174629}" dt="2025-06-10T12:09:40.059" v="268" actId="6549"/>
          <ac:spMkLst>
            <pc:docMk/>
            <pc:sldMk cId="1435677301" sldId="409"/>
            <ac:spMk id="7" creationId="{CBBE742A-64DA-23BD-0898-0FEA106FC53F}"/>
          </ac:spMkLst>
        </pc:spChg>
      </pc:sldChg>
      <pc:sldChg chg="modSp mod">
        <pc:chgData name="DROUET Marie-Ange" userId="40968336-d5d0-4b6b-8a51-8b384bdf35ea" providerId="ADAL" clId="{94555777-7403-4D3D-8522-7C5007174629}" dt="2025-06-10T10:28:27.765" v="0" actId="1076"/>
        <pc:sldMkLst>
          <pc:docMk/>
          <pc:sldMk cId="3902087868" sldId="472"/>
        </pc:sldMkLst>
      </pc:sldChg>
      <pc:sldChg chg="modSp mod">
        <pc:chgData name="DROUET Marie-Ange" userId="40968336-d5d0-4b6b-8a51-8b384bdf35ea" providerId="ADAL" clId="{94555777-7403-4D3D-8522-7C5007174629}" dt="2025-06-10T12:12:55.729" v="276"/>
        <pc:sldMkLst>
          <pc:docMk/>
          <pc:sldMk cId="1511615557" sldId="474"/>
        </pc:sldMkLst>
        <pc:spChg chg="mod">
          <ac:chgData name="DROUET Marie-Ange" userId="40968336-d5d0-4b6b-8a51-8b384bdf35ea" providerId="ADAL" clId="{94555777-7403-4D3D-8522-7C5007174629}" dt="2025-06-10T12:12:55.729" v="276"/>
          <ac:spMkLst>
            <pc:docMk/>
            <pc:sldMk cId="1511615557" sldId="474"/>
            <ac:spMk id="21" creationId="{994D0B48-03EB-1A0C-0ECD-7E718757FD9C}"/>
          </ac:spMkLst>
        </pc:spChg>
      </pc:sldChg>
      <pc:sldChg chg="modSp mod">
        <pc:chgData name="DROUET Marie-Ange" userId="40968336-d5d0-4b6b-8a51-8b384bdf35ea" providerId="ADAL" clId="{94555777-7403-4D3D-8522-7C5007174629}" dt="2025-06-10T12:22:07.382" v="278" actId="20577"/>
        <pc:sldMkLst>
          <pc:docMk/>
          <pc:sldMk cId="4120068458" sldId="477"/>
        </pc:sldMkLst>
        <pc:spChg chg="mod">
          <ac:chgData name="DROUET Marie-Ange" userId="40968336-d5d0-4b6b-8a51-8b384bdf35ea" providerId="ADAL" clId="{94555777-7403-4D3D-8522-7C5007174629}" dt="2025-06-10T12:22:07.382" v="278" actId="20577"/>
          <ac:spMkLst>
            <pc:docMk/>
            <pc:sldMk cId="4120068458" sldId="477"/>
            <ac:spMk id="13" creationId="{070CA530-2BD4-1571-FD64-BDEFE69F8B4E}"/>
          </ac:spMkLst>
        </pc:spChg>
      </pc:sldChg>
      <pc:sldChg chg="modSp mod">
        <pc:chgData name="DROUET Marie-Ange" userId="40968336-d5d0-4b6b-8a51-8b384bdf35ea" providerId="ADAL" clId="{94555777-7403-4D3D-8522-7C5007174629}" dt="2025-06-12T09:47:15.155" v="603" actId="14100"/>
        <pc:sldMkLst>
          <pc:docMk/>
          <pc:sldMk cId="3837712182" sldId="478"/>
        </pc:sldMkLst>
        <pc:spChg chg="mod">
          <ac:chgData name="DROUET Marie-Ange" userId="40968336-d5d0-4b6b-8a51-8b384bdf35ea" providerId="ADAL" clId="{94555777-7403-4D3D-8522-7C5007174629}" dt="2025-06-12T09:45:56.945" v="486" actId="20577"/>
          <ac:spMkLst>
            <pc:docMk/>
            <pc:sldMk cId="3837712182" sldId="478"/>
            <ac:spMk id="4" creationId="{D12BC53A-5D6D-1339-FAA1-858D1B5A4FA1}"/>
          </ac:spMkLst>
        </pc:spChg>
        <pc:spChg chg="mod">
          <ac:chgData name="DROUET Marie-Ange" userId="40968336-d5d0-4b6b-8a51-8b384bdf35ea" providerId="ADAL" clId="{94555777-7403-4D3D-8522-7C5007174629}" dt="2025-06-12T09:45:28.454" v="471" actId="33524"/>
          <ac:spMkLst>
            <pc:docMk/>
            <pc:sldMk cId="3837712182" sldId="478"/>
            <ac:spMk id="18" creationId="{5BB4F525-0CE0-3069-ED84-8C0F6A43F4AA}"/>
          </ac:spMkLst>
        </pc:spChg>
        <pc:spChg chg="mod">
          <ac:chgData name="DROUET Marie-Ange" userId="40968336-d5d0-4b6b-8a51-8b384bdf35ea" providerId="ADAL" clId="{94555777-7403-4D3D-8522-7C5007174629}" dt="2025-06-12T09:47:15.155" v="603" actId="14100"/>
          <ac:spMkLst>
            <pc:docMk/>
            <pc:sldMk cId="3837712182" sldId="478"/>
            <ac:spMk id="19" creationId="{8AE635A7-8BEF-A0C5-8095-51B7500C0724}"/>
          </ac:spMkLst>
        </pc:spChg>
        <pc:graphicFrameChg chg="modGraphic">
          <ac:chgData name="DROUET Marie-Ange" userId="40968336-d5d0-4b6b-8a51-8b384bdf35ea" providerId="ADAL" clId="{94555777-7403-4D3D-8522-7C5007174629}" dt="2025-06-12T09:46:46.097" v="520" actId="20577"/>
          <ac:graphicFrameMkLst>
            <pc:docMk/>
            <pc:sldMk cId="3837712182" sldId="478"/>
            <ac:graphicFrameMk id="14" creationId="{AC438798-320E-6465-69F0-B4347FC484D7}"/>
          </ac:graphicFrameMkLst>
        </pc:graphicFrameChg>
        <pc:graphicFrameChg chg="mod modGraphic">
          <ac:chgData name="DROUET Marie-Ange" userId="40968336-d5d0-4b6b-8a51-8b384bdf35ea" providerId="ADAL" clId="{94555777-7403-4D3D-8522-7C5007174629}" dt="2025-06-10T12:26:40.167" v="283" actId="14100"/>
          <ac:graphicFrameMkLst>
            <pc:docMk/>
            <pc:sldMk cId="3837712182" sldId="478"/>
            <ac:graphicFrameMk id="16" creationId="{3564DAC7-4E7E-DBEA-7AAC-C6E62F47E2CB}"/>
          </ac:graphicFrameMkLst>
        </pc:graphicFrameChg>
      </pc:sldChg>
      <pc:sldChg chg="addSp modSp mod">
        <pc:chgData name="DROUET Marie-Ange" userId="40968336-d5d0-4b6b-8a51-8b384bdf35ea" providerId="ADAL" clId="{94555777-7403-4D3D-8522-7C5007174629}" dt="2025-06-12T09:47:20.096" v="604"/>
        <pc:sldMkLst>
          <pc:docMk/>
          <pc:sldMk cId="2873837623" sldId="479"/>
        </pc:sldMkLst>
        <pc:spChg chg="mod">
          <ac:chgData name="DROUET Marie-Ange" userId="40968336-d5d0-4b6b-8a51-8b384bdf35ea" providerId="ADAL" clId="{94555777-7403-4D3D-8522-7C5007174629}" dt="2025-06-12T09:45:53.284" v="484" actId="20577"/>
          <ac:spMkLst>
            <pc:docMk/>
            <pc:sldMk cId="2873837623" sldId="479"/>
            <ac:spMk id="4" creationId="{D7216F6A-5350-8DF4-EBD8-D29091328157}"/>
          </ac:spMkLst>
        </pc:spChg>
        <pc:spChg chg="add mod">
          <ac:chgData name="DROUET Marie-Ange" userId="40968336-d5d0-4b6b-8a51-8b384bdf35ea" providerId="ADAL" clId="{94555777-7403-4D3D-8522-7C5007174629}" dt="2025-06-12T09:46:09.677" v="487" actId="1076"/>
          <ac:spMkLst>
            <pc:docMk/>
            <pc:sldMk cId="2873837623" sldId="479"/>
            <ac:spMk id="5" creationId="{BCC4CE5D-0507-6D9E-EC18-28C46EAF6857}"/>
          </ac:spMkLst>
        </pc:spChg>
        <pc:spChg chg="add mod">
          <ac:chgData name="DROUET Marie-Ange" userId="40968336-d5d0-4b6b-8a51-8b384bdf35ea" providerId="ADAL" clId="{94555777-7403-4D3D-8522-7C5007174629}" dt="2025-06-12T09:47:20.096" v="604"/>
          <ac:spMkLst>
            <pc:docMk/>
            <pc:sldMk cId="2873837623" sldId="479"/>
            <ac:spMk id="6" creationId="{9F4C2EEF-7165-4197-5D69-61DF08E27B4B}"/>
          </ac:spMkLst>
        </pc:spChg>
        <pc:spChg chg="mod">
          <ac:chgData name="DROUET Marie-Ange" userId="40968336-d5d0-4b6b-8a51-8b384bdf35ea" providerId="ADAL" clId="{94555777-7403-4D3D-8522-7C5007174629}" dt="2025-06-10T12:29:16.957" v="285" actId="14100"/>
          <ac:spMkLst>
            <pc:docMk/>
            <pc:sldMk cId="2873837623" sldId="479"/>
            <ac:spMk id="16" creationId="{99FFC707-BBF5-F618-875A-E819345649BE}"/>
          </ac:spMkLst>
        </pc:spChg>
        <pc:graphicFrameChg chg="mod modGraphic">
          <ac:chgData name="DROUET Marie-Ange" userId="40968336-d5d0-4b6b-8a51-8b384bdf35ea" providerId="ADAL" clId="{94555777-7403-4D3D-8522-7C5007174629}" dt="2025-06-10T12:27:04.374" v="284" actId="14100"/>
          <ac:graphicFrameMkLst>
            <pc:docMk/>
            <pc:sldMk cId="2873837623" sldId="479"/>
            <ac:graphicFrameMk id="14" creationId="{A3834F15-25C4-C299-4EC5-899D3FFD2B33}"/>
          </ac:graphicFrameMkLst>
        </pc:graphicFrameChg>
      </pc:sldChg>
      <pc:sldChg chg="modSp mod">
        <pc:chgData name="DROUET Marie-Ange" userId="40968336-d5d0-4b6b-8a51-8b384bdf35ea" providerId="ADAL" clId="{94555777-7403-4D3D-8522-7C5007174629}" dt="2025-06-10T12:34:44.001" v="402" actId="20577"/>
        <pc:sldMkLst>
          <pc:docMk/>
          <pc:sldMk cId="39113254" sldId="481"/>
        </pc:sldMkLst>
        <pc:spChg chg="mod">
          <ac:chgData name="DROUET Marie-Ange" userId="40968336-d5d0-4b6b-8a51-8b384bdf35ea" providerId="ADAL" clId="{94555777-7403-4D3D-8522-7C5007174629}" dt="2025-06-10T12:34:44.001" v="402" actId="20577"/>
          <ac:spMkLst>
            <pc:docMk/>
            <pc:sldMk cId="39113254" sldId="481"/>
            <ac:spMk id="14" creationId="{DCC8823A-0AD8-7017-C3C3-946EF4449D22}"/>
          </ac:spMkLst>
        </pc:spChg>
      </pc:sldChg>
      <pc:sldChg chg="modSp mod">
        <pc:chgData name="DROUET Marie-Ange" userId="40968336-d5d0-4b6b-8a51-8b384bdf35ea" providerId="ADAL" clId="{94555777-7403-4D3D-8522-7C5007174629}" dt="2025-06-10T12:35:18.184" v="440" actId="113"/>
        <pc:sldMkLst>
          <pc:docMk/>
          <pc:sldMk cId="178042601" sldId="482"/>
        </pc:sldMkLst>
        <pc:spChg chg="mod">
          <ac:chgData name="DROUET Marie-Ange" userId="40968336-d5d0-4b6b-8a51-8b384bdf35ea" providerId="ADAL" clId="{94555777-7403-4D3D-8522-7C5007174629}" dt="2025-06-10T12:35:18.184" v="440" actId="113"/>
          <ac:spMkLst>
            <pc:docMk/>
            <pc:sldMk cId="178042601" sldId="482"/>
            <ac:spMk id="13" creationId="{4C740E65-8A6E-CAC3-6707-D79D9BE098A3}"/>
          </ac:spMkLst>
        </pc:spChg>
      </pc:sldChg>
      <pc:sldChg chg="modSp mod">
        <pc:chgData name="DROUET Marie-Ange" userId="40968336-d5d0-4b6b-8a51-8b384bdf35ea" providerId="ADAL" clId="{94555777-7403-4D3D-8522-7C5007174629}" dt="2025-06-10T12:44:42.213" v="443" actId="1036"/>
        <pc:sldMkLst>
          <pc:docMk/>
          <pc:sldMk cId="2223203358" sldId="486"/>
        </pc:sldMkLst>
        <pc:spChg chg="mod">
          <ac:chgData name="DROUET Marie-Ange" userId="40968336-d5d0-4b6b-8a51-8b384bdf35ea" providerId="ADAL" clId="{94555777-7403-4D3D-8522-7C5007174629}" dt="2025-06-10T12:44:42.213" v="443" actId="1036"/>
          <ac:spMkLst>
            <pc:docMk/>
            <pc:sldMk cId="2223203358" sldId="486"/>
            <ac:spMk id="14" creationId="{C2AE8100-489C-91F8-9B4A-81A4A97D1505}"/>
          </ac:spMkLst>
        </pc:spChg>
      </pc:sldChg>
    </pc:docChg>
  </pc:docChgLst>
  <pc:docChgLst>
    <pc:chgData name="KOUN Jonathan" userId="d065fc95-890c-4a27-ac68-c3a574de9d4c" providerId="ADAL" clId="{DEAD7730-C22F-487E-B36F-F1E28362ABE9}"/>
    <pc:docChg chg="undo custSel addSld delSld modSld sldOrd delSection modSection">
      <pc:chgData name="KOUN Jonathan" userId="d065fc95-890c-4a27-ac68-c3a574de9d4c" providerId="ADAL" clId="{DEAD7730-C22F-487E-B36F-F1E28362ABE9}" dt="2025-06-16T14:16:31.201" v="36" actId="17851"/>
      <pc:docMkLst>
        <pc:docMk/>
      </pc:docMkLst>
      <pc:sldChg chg="del">
        <pc:chgData name="KOUN Jonathan" userId="d065fc95-890c-4a27-ac68-c3a574de9d4c" providerId="ADAL" clId="{DEAD7730-C22F-487E-B36F-F1E28362ABE9}" dt="2025-06-16T14:15:17.987" v="34" actId="18676"/>
        <pc:sldMkLst>
          <pc:docMk/>
          <pc:sldMk cId="3694632444" sldId="271"/>
        </pc:sldMkLst>
      </pc:sldChg>
      <pc:sldChg chg="del">
        <pc:chgData name="KOUN Jonathan" userId="d065fc95-890c-4a27-ac68-c3a574de9d4c" providerId="ADAL" clId="{DEAD7730-C22F-487E-B36F-F1E28362ABE9}" dt="2025-06-16T14:15:17.987" v="34" actId="18676"/>
        <pc:sldMkLst>
          <pc:docMk/>
          <pc:sldMk cId="4015370034" sldId="377"/>
        </pc:sldMkLst>
      </pc:sldChg>
      <pc:sldChg chg="del">
        <pc:chgData name="KOUN Jonathan" userId="d065fc95-890c-4a27-ac68-c3a574de9d4c" providerId="ADAL" clId="{DEAD7730-C22F-487E-B36F-F1E28362ABE9}" dt="2025-06-16T14:15:17.987" v="34" actId="18676"/>
        <pc:sldMkLst>
          <pc:docMk/>
          <pc:sldMk cId="2519430812" sldId="380"/>
        </pc:sldMkLst>
      </pc:sldChg>
      <pc:sldChg chg="del">
        <pc:chgData name="KOUN Jonathan" userId="d065fc95-890c-4a27-ac68-c3a574de9d4c" providerId="ADAL" clId="{DEAD7730-C22F-487E-B36F-F1E28362ABE9}" dt="2025-06-16T14:15:17.987" v="34" actId="18676"/>
        <pc:sldMkLst>
          <pc:docMk/>
          <pc:sldMk cId="2762921591" sldId="395"/>
        </pc:sldMkLst>
      </pc:sldChg>
      <pc:sldChg chg="del">
        <pc:chgData name="KOUN Jonathan" userId="d065fc95-890c-4a27-ac68-c3a574de9d4c" providerId="ADAL" clId="{DEAD7730-C22F-487E-B36F-F1E28362ABE9}" dt="2025-06-16T14:15:17.987" v="34" actId="18676"/>
        <pc:sldMkLst>
          <pc:docMk/>
          <pc:sldMk cId="2155100146" sldId="396"/>
        </pc:sldMkLst>
      </pc:sldChg>
      <pc:sldChg chg="del">
        <pc:chgData name="KOUN Jonathan" userId="d065fc95-890c-4a27-ac68-c3a574de9d4c" providerId="ADAL" clId="{DEAD7730-C22F-487E-B36F-F1E28362ABE9}" dt="2025-06-16T14:15:17.987" v="34" actId="18676"/>
        <pc:sldMkLst>
          <pc:docMk/>
          <pc:sldMk cId="1506393674" sldId="405"/>
        </pc:sldMkLst>
      </pc:sldChg>
      <pc:sldChg chg="del">
        <pc:chgData name="KOUN Jonathan" userId="d065fc95-890c-4a27-ac68-c3a574de9d4c" providerId="ADAL" clId="{DEAD7730-C22F-487E-B36F-F1E28362ABE9}" dt="2025-06-16T14:15:17.987" v="34" actId="18676"/>
        <pc:sldMkLst>
          <pc:docMk/>
          <pc:sldMk cId="409174982" sldId="411"/>
        </pc:sldMkLst>
      </pc:sldChg>
      <pc:sldChg chg="del">
        <pc:chgData name="KOUN Jonathan" userId="d065fc95-890c-4a27-ac68-c3a574de9d4c" providerId="ADAL" clId="{DEAD7730-C22F-487E-B36F-F1E28362ABE9}" dt="2025-06-16T14:15:17.987" v="34" actId="18676"/>
        <pc:sldMkLst>
          <pc:docMk/>
          <pc:sldMk cId="1249706193" sldId="412"/>
        </pc:sldMkLst>
      </pc:sldChg>
      <pc:sldChg chg="del">
        <pc:chgData name="KOUN Jonathan" userId="d065fc95-890c-4a27-ac68-c3a574de9d4c" providerId="ADAL" clId="{DEAD7730-C22F-487E-B36F-F1E28362ABE9}" dt="2025-06-16T14:14:42.419" v="33" actId="47"/>
        <pc:sldMkLst>
          <pc:docMk/>
          <pc:sldMk cId="804273317" sldId="413"/>
        </pc:sldMkLst>
      </pc:sldChg>
      <pc:sldChg chg="del">
        <pc:chgData name="KOUN Jonathan" userId="d065fc95-890c-4a27-ac68-c3a574de9d4c" providerId="ADAL" clId="{DEAD7730-C22F-487E-B36F-F1E28362ABE9}" dt="2025-06-16T14:15:17.987" v="34" actId="18676"/>
        <pc:sldMkLst>
          <pc:docMk/>
          <pc:sldMk cId="4114546172" sldId="415"/>
        </pc:sldMkLst>
      </pc:sldChg>
      <pc:sldChg chg="del">
        <pc:chgData name="KOUN Jonathan" userId="d065fc95-890c-4a27-ac68-c3a574de9d4c" providerId="ADAL" clId="{DEAD7730-C22F-487E-B36F-F1E28362ABE9}" dt="2025-06-16T14:15:17.987" v="34" actId="18676"/>
        <pc:sldMkLst>
          <pc:docMk/>
          <pc:sldMk cId="898072580" sldId="416"/>
        </pc:sldMkLst>
      </pc:sldChg>
      <pc:sldChg chg="del">
        <pc:chgData name="KOUN Jonathan" userId="d065fc95-890c-4a27-ac68-c3a574de9d4c" providerId="ADAL" clId="{DEAD7730-C22F-487E-B36F-F1E28362ABE9}" dt="2025-06-16T14:15:33.751" v="35" actId="18676"/>
        <pc:sldMkLst>
          <pc:docMk/>
          <pc:sldMk cId="3568582943" sldId="417"/>
        </pc:sldMkLst>
      </pc:sldChg>
      <pc:sldChg chg="del">
        <pc:chgData name="KOUN Jonathan" userId="d065fc95-890c-4a27-ac68-c3a574de9d4c" providerId="ADAL" clId="{DEAD7730-C22F-487E-B36F-F1E28362ABE9}" dt="2025-06-16T14:15:17.987" v="34" actId="18676"/>
        <pc:sldMkLst>
          <pc:docMk/>
          <pc:sldMk cId="1875277840" sldId="422"/>
        </pc:sldMkLst>
      </pc:sldChg>
      <pc:sldChg chg="del">
        <pc:chgData name="KOUN Jonathan" userId="d065fc95-890c-4a27-ac68-c3a574de9d4c" providerId="ADAL" clId="{DEAD7730-C22F-487E-B36F-F1E28362ABE9}" dt="2025-06-16T14:15:17.987" v="34" actId="18676"/>
        <pc:sldMkLst>
          <pc:docMk/>
          <pc:sldMk cId="1346180341" sldId="423"/>
        </pc:sldMkLst>
      </pc:sldChg>
      <pc:sldChg chg="del">
        <pc:chgData name="KOUN Jonathan" userId="d065fc95-890c-4a27-ac68-c3a574de9d4c" providerId="ADAL" clId="{DEAD7730-C22F-487E-B36F-F1E28362ABE9}" dt="2025-06-16T14:15:17.987" v="34" actId="18676"/>
        <pc:sldMkLst>
          <pc:docMk/>
          <pc:sldMk cId="1882965632" sldId="424"/>
        </pc:sldMkLst>
      </pc:sldChg>
      <pc:sldChg chg="del">
        <pc:chgData name="KOUN Jonathan" userId="d065fc95-890c-4a27-ac68-c3a574de9d4c" providerId="ADAL" clId="{DEAD7730-C22F-487E-B36F-F1E28362ABE9}" dt="2025-06-16T14:15:17.987" v="34" actId="18676"/>
        <pc:sldMkLst>
          <pc:docMk/>
          <pc:sldMk cId="3560143818" sldId="425"/>
        </pc:sldMkLst>
      </pc:sldChg>
      <pc:sldChg chg="del">
        <pc:chgData name="KOUN Jonathan" userId="d065fc95-890c-4a27-ac68-c3a574de9d4c" providerId="ADAL" clId="{DEAD7730-C22F-487E-B36F-F1E28362ABE9}" dt="2025-06-16T14:15:33.751" v="35" actId="18676"/>
        <pc:sldMkLst>
          <pc:docMk/>
          <pc:sldMk cId="1428322966" sldId="426"/>
        </pc:sldMkLst>
      </pc:sldChg>
      <pc:sldChg chg="del">
        <pc:chgData name="KOUN Jonathan" userId="d065fc95-890c-4a27-ac68-c3a574de9d4c" providerId="ADAL" clId="{DEAD7730-C22F-487E-B36F-F1E28362ABE9}" dt="2025-06-16T14:15:33.751" v="35" actId="18676"/>
        <pc:sldMkLst>
          <pc:docMk/>
          <pc:sldMk cId="1692445460" sldId="427"/>
        </pc:sldMkLst>
      </pc:sldChg>
      <pc:sldChg chg="del">
        <pc:chgData name="KOUN Jonathan" userId="d065fc95-890c-4a27-ac68-c3a574de9d4c" providerId="ADAL" clId="{DEAD7730-C22F-487E-B36F-F1E28362ABE9}" dt="2025-06-16T14:15:33.751" v="35" actId="18676"/>
        <pc:sldMkLst>
          <pc:docMk/>
          <pc:sldMk cId="4146200352" sldId="428"/>
        </pc:sldMkLst>
      </pc:sldChg>
      <pc:sldChg chg="del">
        <pc:chgData name="KOUN Jonathan" userId="d065fc95-890c-4a27-ac68-c3a574de9d4c" providerId="ADAL" clId="{DEAD7730-C22F-487E-B36F-F1E28362ABE9}" dt="2025-06-16T14:15:33.751" v="35" actId="18676"/>
        <pc:sldMkLst>
          <pc:docMk/>
          <pc:sldMk cId="3311475200" sldId="429"/>
        </pc:sldMkLst>
      </pc:sldChg>
      <pc:sldChg chg="del">
        <pc:chgData name="KOUN Jonathan" userId="d065fc95-890c-4a27-ac68-c3a574de9d4c" providerId="ADAL" clId="{DEAD7730-C22F-487E-B36F-F1E28362ABE9}" dt="2025-06-16T14:15:33.751" v="35" actId="18676"/>
        <pc:sldMkLst>
          <pc:docMk/>
          <pc:sldMk cId="4221752897" sldId="430"/>
        </pc:sldMkLst>
      </pc:sldChg>
      <pc:sldChg chg="del">
        <pc:chgData name="KOUN Jonathan" userId="d065fc95-890c-4a27-ac68-c3a574de9d4c" providerId="ADAL" clId="{DEAD7730-C22F-487E-B36F-F1E28362ABE9}" dt="2025-06-16T14:15:33.751" v="35" actId="18676"/>
        <pc:sldMkLst>
          <pc:docMk/>
          <pc:sldMk cId="3984527976" sldId="431"/>
        </pc:sldMkLst>
      </pc:sldChg>
      <pc:sldChg chg="del">
        <pc:chgData name="KOUN Jonathan" userId="d065fc95-890c-4a27-ac68-c3a574de9d4c" providerId="ADAL" clId="{DEAD7730-C22F-487E-B36F-F1E28362ABE9}" dt="2025-06-16T14:15:33.751" v="35" actId="18676"/>
        <pc:sldMkLst>
          <pc:docMk/>
          <pc:sldMk cId="1701026372" sldId="433"/>
        </pc:sldMkLst>
      </pc:sldChg>
      <pc:sldChg chg="del">
        <pc:chgData name="KOUN Jonathan" userId="d065fc95-890c-4a27-ac68-c3a574de9d4c" providerId="ADAL" clId="{DEAD7730-C22F-487E-B36F-F1E28362ABE9}" dt="2025-06-16T14:15:33.751" v="35" actId="18676"/>
        <pc:sldMkLst>
          <pc:docMk/>
          <pc:sldMk cId="2444524199" sldId="434"/>
        </pc:sldMkLst>
      </pc:sldChg>
      <pc:sldChg chg="del">
        <pc:chgData name="KOUN Jonathan" userId="d065fc95-890c-4a27-ac68-c3a574de9d4c" providerId="ADAL" clId="{DEAD7730-C22F-487E-B36F-F1E28362ABE9}" dt="2025-06-16T14:15:33.751" v="35" actId="18676"/>
        <pc:sldMkLst>
          <pc:docMk/>
          <pc:sldMk cId="774099497" sldId="435"/>
        </pc:sldMkLst>
      </pc:sldChg>
      <pc:sldChg chg="del">
        <pc:chgData name="KOUN Jonathan" userId="d065fc95-890c-4a27-ac68-c3a574de9d4c" providerId="ADAL" clId="{DEAD7730-C22F-487E-B36F-F1E28362ABE9}" dt="2025-06-16T14:15:33.751" v="35" actId="18676"/>
        <pc:sldMkLst>
          <pc:docMk/>
          <pc:sldMk cId="1643951379" sldId="436"/>
        </pc:sldMkLst>
      </pc:sldChg>
      <pc:sldChg chg="del">
        <pc:chgData name="KOUN Jonathan" userId="d065fc95-890c-4a27-ac68-c3a574de9d4c" providerId="ADAL" clId="{DEAD7730-C22F-487E-B36F-F1E28362ABE9}" dt="2025-06-16T14:15:33.751" v="35" actId="18676"/>
        <pc:sldMkLst>
          <pc:docMk/>
          <pc:sldMk cId="2618160922" sldId="437"/>
        </pc:sldMkLst>
      </pc:sldChg>
      <pc:sldChg chg="del">
        <pc:chgData name="KOUN Jonathan" userId="d065fc95-890c-4a27-ac68-c3a574de9d4c" providerId="ADAL" clId="{DEAD7730-C22F-487E-B36F-F1E28362ABE9}" dt="2025-06-16T14:15:33.751" v="35" actId="18676"/>
        <pc:sldMkLst>
          <pc:docMk/>
          <pc:sldMk cId="2412902740" sldId="438"/>
        </pc:sldMkLst>
      </pc:sldChg>
      <pc:sldChg chg="del">
        <pc:chgData name="KOUN Jonathan" userId="d065fc95-890c-4a27-ac68-c3a574de9d4c" providerId="ADAL" clId="{DEAD7730-C22F-487E-B36F-F1E28362ABE9}" dt="2025-06-16T14:15:33.751" v="35" actId="18676"/>
        <pc:sldMkLst>
          <pc:docMk/>
          <pc:sldMk cId="420455820" sldId="439"/>
        </pc:sldMkLst>
      </pc:sldChg>
      <pc:sldChg chg="del">
        <pc:chgData name="KOUN Jonathan" userId="d065fc95-890c-4a27-ac68-c3a574de9d4c" providerId="ADAL" clId="{DEAD7730-C22F-487E-B36F-F1E28362ABE9}" dt="2025-06-16T14:15:33.751" v="35" actId="18676"/>
        <pc:sldMkLst>
          <pc:docMk/>
          <pc:sldMk cId="3954646793" sldId="440"/>
        </pc:sldMkLst>
      </pc:sldChg>
      <pc:sldChg chg="del">
        <pc:chgData name="KOUN Jonathan" userId="d065fc95-890c-4a27-ac68-c3a574de9d4c" providerId="ADAL" clId="{DEAD7730-C22F-487E-B36F-F1E28362ABE9}" dt="2025-06-16T14:15:33.751" v="35" actId="18676"/>
        <pc:sldMkLst>
          <pc:docMk/>
          <pc:sldMk cId="2774341991" sldId="441"/>
        </pc:sldMkLst>
      </pc:sldChg>
      <pc:sldChg chg="del">
        <pc:chgData name="KOUN Jonathan" userId="d065fc95-890c-4a27-ac68-c3a574de9d4c" providerId="ADAL" clId="{DEAD7730-C22F-487E-B36F-F1E28362ABE9}" dt="2025-06-16T14:15:33.751" v="35" actId="18676"/>
        <pc:sldMkLst>
          <pc:docMk/>
          <pc:sldMk cId="2487876701" sldId="442"/>
        </pc:sldMkLst>
      </pc:sldChg>
      <pc:sldChg chg="del">
        <pc:chgData name="KOUN Jonathan" userId="d065fc95-890c-4a27-ac68-c3a574de9d4c" providerId="ADAL" clId="{DEAD7730-C22F-487E-B36F-F1E28362ABE9}" dt="2025-06-16T14:15:33.751" v="35" actId="18676"/>
        <pc:sldMkLst>
          <pc:docMk/>
          <pc:sldMk cId="2312764905" sldId="443"/>
        </pc:sldMkLst>
      </pc:sldChg>
      <pc:sldChg chg="del">
        <pc:chgData name="KOUN Jonathan" userId="d065fc95-890c-4a27-ac68-c3a574de9d4c" providerId="ADAL" clId="{DEAD7730-C22F-487E-B36F-F1E28362ABE9}" dt="2025-06-16T14:15:33.751" v="35" actId="18676"/>
        <pc:sldMkLst>
          <pc:docMk/>
          <pc:sldMk cId="185652764" sldId="444"/>
        </pc:sldMkLst>
      </pc:sldChg>
      <pc:sldChg chg="del">
        <pc:chgData name="KOUN Jonathan" userId="d065fc95-890c-4a27-ac68-c3a574de9d4c" providerId="ADAL" clId="{DEAD7730-C22F-487E-B36F-F1E28362ABE9}" dt="2025-06-16T14:15:33.751" v="35" actId="18676"/>
        <pc:sldMkLst>
          <pc:docMk/>
          <pc:sldMk cId="227910744" sldId="445"/>
        </pc:sldMkLst>
      </pc:sldChg>
      <pc:sldChg chg="del">
        <pc:chgData name="KOUN Jonathan" userId="d065fc95-890c-4a27-ac68-c3a574de9d4c" providerId="ADAL" clId="{DEAD7730-C22F-487E-B36F-F1E28362ABE9}" dt="2025-06-16T14:15:33.751" v="35" actId="18676"/>
        <pc:sldMkLst>
          <pc:docMk/>
          <pc:sldMk cId="4219407514" sldId="446"/>
        </pc:sldMkLst>
      </pc:sldChg>
      <pc:sldChg chg="del">
        <pc:chgData name="KOUN Jonathan" userId="d065fc95-890c-4a27-ac68-c3a574de9d4c" providerId="ADAL" clId="{DEAD7730-C22F-487E-B36F-F1E28362ABE9}" dt="2025-06-16T14:15:33.751" v="35" actId="18676"/>
        <pc:sldMkLst>
          <pc:docMk/>
          <pc:sldMk cId="2859613710" sldId="447"/>
        </pc:sldMkLst>
      </pc:sldChg>
      <pc:sldChg chg="del">
        <pc:chgData name="KOUN Jonathan" userId="d065fc95-890c-4a27-ac68-c3a574de9d4c" providerId="ADAL" clId="{DEAD7730-C22F-487E-B36F-F1E28362ABE9}" dt="2025-06-16T14:15:33.751" v="35" actId="18676"/>
        <pc:sldMkLst>
          <pc:docMk/>
          <pc:sldMk cId="1218227559" sldId="448"/>
        </pc:sldMkLst>
      </pc:sldChg>
      <pc:sldChg chg="del">
        <pc:chgData name="KOUN Jonathan" userId="d065fc95-890c-4a27-ac68-c3a574de9d4c" providerId="ADAL" clId="{DEAD7730-C22F-487E-B36F-F1E28362ABE9}" dt="2025-06-16T14:15:33.751" v="35" actId="18676"/>
        <pc:sldMkLst>
          <pc:docMk/>
          <pc:sldMk cId="3259249927" sldId="449"/>
        </pc:sldMkLst>
      </pc:sldChg>
      <pc:sldChg chg="del">
        <pc:chgData name="KOUN Jonathan" userId="d065fc95-890c-4a27-ac68-c3a574de9d4c" providerId="ADAL" clId="{DEAD7730-C22F-487E-B36F-F1E28362ABE9}" dt="2025-06-16T14:15:17.987" v="34" actId="18676"/>
        <pc:sldMkLst>
          <pc:docMk/>
          <pc:sldMk cId="2984474644" sldId="450"/>
        </pc:sldMkLst>
      </pc:sldChg>
      <pc:sldChg chg="del">
        <pc:chgData name="KOUN Jonathan" userId="d065fc95-890c-4a27-ac68-c3a574de9d4c" providerId="ADAL" clId="{DEAD7730-C22F-487E-B36F-F1E28362ABE9}" dt="2025-06-16T14:15:17.987" v="34" actId="18676"/>
        <pc:sldMkLst>
          <pc:docMk/>
          <pc:sldMk cId="1493249626" sldId="455"/>
        </pc:sldMkLst>
      </pc:sldChg>
      <pc:sldChg chg="del">
        <pc:chgData name="KOUN Jonathan" userId="d065fc95-890c-4a27-ac68-c3a574de9d4c" providerId="ADAL" clId="{DEAD7730-C22F-487E-B36F-F1E28362ABE9}" dt="2025-06-16T14:15:17.987" v="34" actId="18676"/>
        <pc:sldMkLst>
          <pc:docMk/>
          <pc:sldMk cId="1510513197" sldId="456"/>
        </pc:sldMkLst>
      </pc:sldChg>
      <pc:sldChg chg="del">
        <pc:chgData name="KOUN Jonathan" userId="d065fc95-890c-4a27-ac68-c3a574de9d4c" providerId="ADAL" clId="{DEAD7730-C22F-487E-B36F-F1E28362ABE9}" dt="2025-06-16T14:15:17.987" v="34" actId="18676"/>
        <pc:sldMkLst>
          <pc:docMk/>
          <pc:sldMk cId="4011268896" sldId="457"/>
        </pc:sldMkLst>
      </pc:sldChg>
      <pc:sldChg chg="del">
        <pc:chgData name="KOUN Jonathan" userId="d065fc95-890c-4a27-ac68-c3a574de9d4c" providerId="ADAL" clId="{DEAD7730-C22F-487E-B36F-F1E28362ABE9}" dt="2025-06-16T14:15:17.987" v="34" actId="18676"/>
        <pc:sldMkLst>
          <pc:docMk/>
          <pc:sldMk cId="2898601401" sldId="458"/>
        </pc:sldMkLst>
      </pc:sldChg>
      <pc:sldChg chg="del">
        <pc:chgData name="KOUN Jonathan" userId="d065fc95-890c-4a27-ac68-c3a574de9d4c" providerId="ADAL" clId="{DEAD7730-C22F-487E-B36F-F1E28362ABE9}" dt="2025-06-16T14:15:17.987" v="34" actId="18676"/>
        <pc:sldMkLst>
          <pc:docMk/>
          <pc:sldMk cId="2354320186" sldId="461"/>
        </pc:sldMkLst>
      </pc:sldChg>
      <pc:sldChg chg="del">
        <pc:chgData name="KOUN Jonathan" userId="d065fc95-890c-4a27-ac68-c3a574de9d4c" providerId="ADAL" clId="{DEAD7730-C22F-487E-B36F-F1E28362ABE9}" dt="2025-06-16T14:15:17.987" v="34" actId="18676"/>
        <pc:sldMkLst>
          <pc:docMk/>
          <pc:sldMk cId="4059344263" sldId="464"/>
        </pc:sldMkLst>
      </pc:sldChg>
      <pc:sldChg chg="del">
        <pc:chgData name="KOUN Jonathan" userId="d065fc95-890c-4a27-ac68-c3a574de9d4c" providerId="ADAL" clId="{DEAD7730-C22F-487E-B36F-F1E28362ABE9}" dt="2025-06-16T14:15:17.987" v="34" actId="18676"/>
        <pc:sldMkLst>
          <pc:docMk/>
          <pc:sldMk cId="1705161571" sldId="465"/>
        </pc:sldMkLst>
      </pc:sldChg>
      <pc:sldChg chg="del">
        <pc:chgData name="KOUN Jonathan" userId="d065fc95-890c-4a27-ac68-c3a574de9d4c" providerId="ADAL" clId="{DEAD7730-C22F-487E-B36F-F1E28362ABE9}" dt="2025-06-16T14:15:17.987" v="34" actId="18676"/>
        <pc:sldMkLst>
          <pc:docMk/>
          <pc:sldMk cId="2984322181" sldId="466"/>
        </pc:sldMkLst>
      </pc:sldChg>
      <pc:sldChg chg="ord">
        <pc:chgData name="KOUN Jonathan" userId="d065fc95-890c-4a27-ac68-c3a574de9d4c" providerId="ADAL" clId="{DEAD7730-C22F-487E-B36F-F1E28362ABE9}" dt="2025-06-12T10:47:17.620" v="30"/>
        <pc:sldMkLst>
          <pc:docMk/>
          <pc:sldMk cId="926849494" sldId="467"/>
        </pc:sldMkLst>
      </pc:sldChg>
      <pc:sldChg chg="addSp delSp modSp mod">
        <pc:chgData name="KOUN Jonathan" userId="d065fc95-890c-4a27-ac68-c3a574de9d4c" providerId="ADAL" clId="{DEAD7730-C22F-487E-B36F-F1E28362ABE9}" dt="2025-06-12T10:46:15.832" v="26" actId="1076"/>
        <pc:sldMkLst>
          <pc:docMk/>
          <pc:sldMk cId="3763386546" sldId="468"/>
        </pc:sldMkLst>
        <pc:spChg chg="mod">
          <ac:chgData name="KOUN Jonathan" userId="d065fc95-890c-4a27-ac68-c3a574de9d4c" providerId="ADAL" clId="{DEAD7730-C22F-487E-B36F-F1E28362ABE9}" dt="2025-06-12T10:38:24.102" v="14" actId="1076"/>
          <ac:spMkLst>
            <pc:docMk/>
            <pc:sldMk cId="3763386546" sldId="468"/>
            <ac:spMk id="2" creationId="{3F673BBB-6E97-F610-1356-70069A5D8614}"/>
          </ac:spMkLst>
        </pc:spChg>
        <pc:spChg chg="mod">
          <ac:chgData name="KOUN Jonathan" userId="d065fc95-890c-4a27-ac68-c3a574de9d4c" providerId="ADAL" clId="{DEAD7730-C22F-487E-B36F-F1E28362ABE9}" dt="2025-06-12T10:38:24.102" v="14" actId="1076"/>
          <ac:spMkLst>
            <pc:docMk/>
            <pc:sldMk cId="3763386546" sldId="468"/>
            <ac:spMk id="3" creationId="{0BCF8158-F49D-1E8B-2FDC-3ED7AA758CD6}"/>
          </ac:spMkLst>
        </pc:spChg>
        <pc:spChg chg="mod">
          <ac:chgData name="KOUN Jonathan" userId="d065fc95-890c-4a27-ac68-c3a574de9d4c" providerId="ADAL" clId="{DEAD7730-C22F-487E-B36F-F1E28362ABE9}" dt="2025-06-12T10:46:02.905" v="23" actId="1076"/>
          <ac:spMkLst>
            <pc:docMk/>
            <pc:sldMk cId="3763386546" sldId="468"/>
            <ac:spMk id="4" creationId="{05B0627A-7FF9-A127-CC72-36C99E867038}"/>
          </ac:spMkLst>
        </pc:spChg>
        <pc:spChg chg="add mod">
          <ac:chgData name="KOUN Jonathan" userId="d065fc95-890c-4a27-ac68-c3a574de9d4c" providerId="ADAL" clId="{DEAD7730-C22F-487E-B36F-F1E28362ABE9}" dt="2025-06-12T10:46:10.784" v="25" actId="1076"/>
          <ac:spMkLst>
            <pc:docMk/>
            <pc:sldMk cId="3763386546" sldId="468"/>
            <ac:spMk id="5" creationId="{1FE99BB7-9768-6FFB-1611-A8B451C73BB6}"/>
          </ac:spMkLst>
        </pc:spChg>
        <pc:spChg chg="mod">
          <ac:chgData name="KOUN Jonathan" userId="d065fc95-890c-4a27-ac68-c3a574de9d4c" providerId="ADAL" clId="{DEAD7730-C22F-487E-B36F-F1E28362ABE9}" dt="2025-06-12T10:38:24.102" v="14" actId="1076"/>
          <ac:spMkLst>
            <pc:docMk/>
            <pc:sldMk cId="3763386546" sldId="468"/>
            <ac:spMk id="7" creationId="{1999FA5C-8534-B64C-642A-579AD9E6A7E6}"/>
          </ac:spMkLst>
        </pc:spChg>
        <pc:spChg chg="mod">
          <ac:chgData name="KOUN Jonathan" userId="d065fc95-890c-4a27-ac68-c3a574de9d4c" providerId="ADAL" clId="{DEAD7730-C22F-487E-B36F-F1E28362ABE9}" dt="2025-06-12T10:38:24.102" v="14" actId="1076"/>
          <ac:spMkLst>
            <pc:docMk/>
            <pc:sldMk cId="3763386546" sldId="468"/>
            <ac:spMk id="11" creationId="{40209F2E-D640-F310-F50B-1E63E504ACDF}"/>
          </ac:spMkLst>
        </pc:spChg>
        <pc:spChg chg="mod">
          <ac:chgData name="KOUN Jonathan" userId="d065fc95-890c-4a27-ac68-c3a574de9d4c" providerId="ADAL" clId="{DEAD7730-C22F-487E-B36F-F1E28362ABE9}" dt="2025-06-12T10:38:24.102" v="14" actId="1076"/>
          <ac:spMkLst>
            <pc:docMk/>
            <pc:sldMk cId="3763386546" sldId="468"/>
            <ac:spMk id="12" creationId="{CD09BD5B-FF00-D5F3-79C0-B0312A9C26EF}"/>
          </ac:spMkLst>
        </pc:spChg>
        <pc:spChg chg="mod">
          <ac:chgData name="KOUN Jonathan" userId="d065fc95-890c-4a27-ac68-c3a574de9d4c" providerId="ADAL" clId="{DEAD7730-C22F-487E-B36F-F1E28362ABE9}" dt="2025-06-12T10:38:24.102" v="14" actId="1076"/>
          <ac:spMkLst>
            <pc:docMk/>
            <pc:sldMk cId="3763386546" sldId="468"/>
            <ac:spMk id="13" creationId="{E4224F78-8C2F-E3CB-58A1-C72F03454A15}"/>
          </ac:spMkLst>
        </pc:spChg>
        <pc:spChg chg="mod">
          <ac:chgData name="KOUN Jonathan" userId="d065fc95-890c-4a27-ac68-c3a574de9d4c" providerId="ADAL" clId="{DEAD7730-C22F-487E-B36F-F1E28362ABE9}" dt="2025-06-12T10:38:24.102" v="14" actId="1076"/>
          <ac:spMkLst>
            <pc:docMk/>
            <pc:sldMk cId="3763386546" sldId="468"/>
            <ac:spMk id="14" creationId="{26D854A5-119C-4ECB-1731-2F0319BB9468}"/>
          </ac:spMkLst>
        </pc:spChg>
        <pc:picChg chg="mod topLvl">
          <ac:chgData name="KOUN Jonathan" userId="d065fc95-890c-4a27-ac68-c3a574de9d4c" providerId="ADAL" clId="{DEAD7730-C22F-487E-B36F-F1E28362ABE9}" dt="2025-06-12T10:46:15.832" v="26" actId="1076"/>
          <ac:picMkLst>
            <pc:docMk/>
            <pc:sldMk cId="3763386546" sldId="468"/>
            <ac:picMk id="16" creationId="{11256706-F857-8567-E0A0-AF93FE49908D}"/>
          </ac:picMkLst>
        </pc:picChg>
      </pc:sldChg>
      <pc:sldChg chg="new del">
        <pc:chgData name="KOUN Jonathan" userId="d065fc95-890c-4a27-ac68-c3a574de9d4c" providerId="ADAL" clId="{DEAD7730-C22F-487E-B36F-F1E28362ABE9}" dt="2025-06-16T14:12:21.335" v="32" actId="680"/>
        <pc:sldMkLst>
          <pc:docMk/>
          <pc:sldMk cId="4095132861" sldId="491"/>
        </pc:sldMkLst>
      </pc:sldChg>
      <pc:sldMasterChg chg="delSldLayout">
        <pc:chgData name="KOUN Jonathan" userId="d065fc95-890c-4a27-ac68-c3a574de9d4c" providerId="ADAL" clId="{DEAD7730-C22F-487E-B36F-F1E28362ABE9}" dt="2025-06-16T14:15:33.751" v="35" actId="18676"/>
        <pc:sldMasterMkLst>
          <pc:docMk/>
          <pc:sldMasterMk cId="2431217435" sldId="2147485531"/>
        </pc:sldMasterMkLst>
        <pc:sldLayoutChg chg="del">
          <pc:chgData name="KOUN Jonathan" userId="d065fc95-890c-4a27-ac68-c3a574de9d4c" providerId="ADAL" clId="{DEAD7730-C22F-487E-B36F-F1E28362ABE9}" dt="2025-06-16T14:15:33.751" v="35" actId="18676"/>
          <pc:sldLayoutMkLst>
            <pc:docMk/>
            <pc:sldMasterMk cId="2431217435" sldId="2147485531"/>
            <pc:sldLayoutMk cId="3558802377" sldId="2147485532"/>
          </pc:sldLayoutMkLst>
        </pc:sldLayoutChg>
      </pc:sldMasterChg>
    </pc:docChg>
  </pc:docChgLst>
  <pc:docChgLst>
    <pc:chgData name="DROUET Marie-Ange" userId="S::marieange.drouet@citeo.com::40968336-d5d0-4b6b-8a51-8b384bdf35ea" providerId="AD" clId="Web-{B3B4A854-79E9-697A-F0ED-65DFEE736E49}"/>
    <pc:docChg chg="mod modSld">
      <pc:chgData name="DROUET Marie-Ange" userId="S::marieange.drouet@citeo.com::40968336-d5d0-4b6b-8a51-8b384bdf35ea" providerId="AD" clId="Web-{B3B4A854-79E9-697A-F0ED-65DFEE736E49}" dt="2025-06-10T10:28:02.441" v="1" actId="1076"/>
      <pc:docMkLst>
        <pc:docMk/>
      </pc:docMkLst>
      <pc:sldChg chg="modSp">
        <pc:chgData name="DROUET Marie-Ange" userId="S::marieange.drouet@citeo.com::40968336-d5d0-4b6b-8a51-8b384bdf35ea" providerId="AD" clId="Web-{B3B4A854-79E9-697A-F0ED-65DFEE736E49}" dt="2025-06-10T10:28:02.441" v="1" actId="1076"/>
        <pc:sldMkLst>
          <pc:docMk/>
          <pc:sldMk cId="3902087868" sldId="472"/>
        </pc:sldMkLst>
      </pc:sldChg>
    </pc:docChg>
  </pc:docChgLst>
  <pc:docChgLst>
    <pc:chgData name="MARQUEBIELLE Adeline" userId="f14d3285-4751-4f25-a851-78328a2a3a27" providerId="ADAL" clId="{E9E824E0-C81B-484D-9AC6-5F85766D0177}"/>
    <pc:docChg chg="modSld">
      <pc:chgData name="MARQUEBIELLE Adeline" userId="f14d3285-4751-4f25-a851-78328a2a3a27" providerId="ADAL" clId="{E9E824E0-C81B-484D-9AC6-5F85766D0177}" dt="2025-06-23T10:24:09.517" v="83"/>
      <pc:docMkLst>
        <pc:docMk/>
      </pc:docMkLst>
      <pc:sldChg chg="modSp mod">
        <pc:chgData name="MARQUEBIELLE Adeline" userId="f14d3285-4751-4f25-a851-78328a2a3a27" providerId="ADAL" clId="{E9E824E0-C81B-484D-9AC6-5F85766D0177}" dt="2025-06-23T10:24:01.575" v="82" actId="20577"/>
        <pc:sldMkLst>
          <pc:docMk/>
          <pc:sldMk cId="3837712182" sldId="478"/>
        </pc:sldMkLst>
        <pc:spChg chg="mod">
          <ac:chgData name="MARQUEBIELLE Adeline" userId="f14d3285-4751-4f25-a851-78328a2a3a27" providerId="ADAL" clId="{E9E824E0-C81B-484D-9AC6-5F85766D0177}" dt="2025-06-23T10:24:01.575" v="82" actId="20577"/>
          <ac:spMkLst>
            <pc:docMk/>
            <pc:sldMk cId="3837712182" sldId="478"/>
            <ac:spMk id="19" creationId="{8AE635A7-8BEF-A0C5-8095-51B7500C0724}"/>
          </ac:spMkLst>
        </pc:spChg>
      </pc:sldChg>
      <pc:sldChg chg="modSp mod">
        <pc:chgData name="MARQUEBIELLE Adeline" userId="f14d3285-4751-4f25-a851-78328a2a3a27" providerId="ADAL" clId="{E9E824E0-C81B-484D-9AC6-5F85766D0177}" dt="2025-06-23T10:24:09.517" v="83"/>
        <pc:sldMkLst>
          <pc:docMk/>
          <pc:sldMk cId="2873837623" sldId="479"/>
        </pc:sldMkLst>
        <pc:spChg chg="mod">
          <ac:chgData name="MARQUEBIELLE Adeline" userId="f14d3285-4751-4f25-a851-78328a2a3a27" providerId="ADAL" clId="{E9E824E0-C81B-484D-9AC6-5F85766D0177}" dt="2025-06-23T10:24:09.517" v="83"/>
          <ac:spMkLst>
            <pc:docMk/>
            <pc:sldMk cId="2873837623" sldId="479"/>
            <ac:spMk id="6" creationId="{9F4C2EEF-7165-4197-5D69-61DF08E27B4B}"/>
          </ac:spMkLst>
        </pc:spChg>
      </pc:sldChg>
    </pc:docChg>
  </pc:docChgLst>
  <pc:docChgLst>
    <pc:chgData name="KOUN Jonathan" userId="S::jonathan.koun@citeo.com::d065fc95-890c-4a27-ac68-c3a574de9d4c" providerId="AD" clId="Web-{0941F943-ABFA-FC7C-2D61-F648CDBDFCB0}"/>
    <pc:docChg chg="modSld sldOrd">
      <pc:chgData name="KOUN Jonathan" userId="S::jonathan.koun@citeo.com::d065fc95-890c-4a27-ac68-c3a574de9d4c" providerId="AD" clId="Web-{0941F943-ABFA-FC7C-2D61-F648CDBDFCB0}" dt="2025-06-10T14:24:26.981" v="4"/>
      <pc:docMkLst>
        <pc:docMk/>
      </pc:docMkLst>
      <pc:sldChg chg="modSp ord">
        <pc:chgData name="KOUN Jonathan" userId="S::jonathan.koun@citeo.com::d065fc95-890c-4a27-ac68-c3a574de9d4c" providerId="AD" clId="Web-{0941F943-ABFA-FC7C-2D61-F648CDBDFCB0}" dt="2025-06-10T14:24:26.981" v="4"/>
        <pc:sldMkLst>
          <pc:docMk/>
          <pc:sldMk cId="2873837623" sldId="479"/>
        </pc:sldMkLst>
        <pc:graphicFrameChg chg="mod modGraphic">
          <ac:chgData name="KOUN Jonathan" userId="S::jonathan.koun@citeo.com::d065fc95-890c-4a27-ac68-c3a574de9d4c" providerId="AD" clId="Web-{0941F943-ABFA-FC7C-2D61-F648CDBDFCB0}" dt="2025-06-10T14:24:02.918" v="3"/>
          <ac:graphicFrameMkLst>
            <pc:docMk/>
            <pc:sldMk cId="2873837623" sldId="479"/>
            <ac:graphicFrameMk id="14" creationId="{A3834F15-25C4-C299-4EC5-899D3FFD2B33}"/>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93E1C0-0A25-4093-9E7F-69112C619C70}" type="datetimeFigureOut">
              <a:rPr lang="fr-FR" smtClean="0"/>
              <a:t>23/06/2025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67C488-9391-414F-AA9C-DA4CFB98A12B}" type="slidenum">
              <a:rPr lang="fr-FR" smtClean="0"/>
              <a:t>‹N°›</a:t>
            </a:fld>
            <a:endParaRPr lang="fr-FR"/>
          </a:p>
        </p:txBody>
      </p:sp>
    </p:spTree>
    <p:extLst>
      <p:ext uri="{BB962C8B-B14F-4D97-AF65-F5344CB8AC3E}">
        <p14:creationId xmlns:p14="http://schemas.microsoft.com/office/powerpoint/2010/main" val="1034979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6 - 1 Contenu">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Citeo | Avril 2024 | Dossier de candidature de l'AMI Restauration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990970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7 - 1 Encadré">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21" name="Rectangle 20">
            <a:extLst>
              <a:ext uri="{FF2B5EF4-FFF2-40B4-BE49-F238E27FC236}">
                <a16:creationId xmlns:a16="http://schemas.microsoft.com/office/drawing/2014/main" id="{B45886F3-14C1-489D-9F60-BA794F0FB3E2}"/>
              </a:ext>
            </a:extLst>
          </p:cNvPr>
          <p:cNvSpPr/>
          <p:nvPr userDrawn="1"/>
        </p:nvSpPr>
        <p:spPr>
          <a:xfrm>
            <a:off x="830285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2" name="Espace réservé du contenu 8">
            <a:extLst>
              <a:ext uri="{FF2B5EF4-FFF2-40B4-BE49-F238E27FC236}">
                <a16:creationId xmlns:a16="http://schemas.microsoft.com/office/drawing/2014/main" id="{4C8A7DCA-B50A-4A5F-A4A6-FA35B984E914}"/>
              </a:ext>
            </a:extLst>
          </p:cNvPr>
          <p:cNvSpPr>
            <a:spLocks noGrp="1"/>
          </p:cNvSpPr>
          <p:nvPr>
            <p:ph sz="quarter" idx="16"/>
          </p:nvPr>
        </p:nvSpPr>
        <p:spPr>
          <a:xfrm>
            <a:off x="830285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3" name="Rectangle 22">
            <a:extLst>
              <a:ext uri="{FF2B5EF4-FFF2-40B4-BE49-F238E27FC236}">
                <a16:creationId xmlns:a16="http://schemas.microsoft.com/office/drawing/2014/main" id="{7962AB55-BA8B-4C83-81C8-A4FAAC167D30}"/>
              </a:ext>
            </a:extLst>
          </p:cNvPr>
          <p:cNvSpPr/>
          <p:nvPr userDrawn="1"/>
        </p:nvSpPr>
        <p:spPr>
          <a:xfrm>
            <a:off x="954778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u contenu 12">
            <a:extLst>
              <a:ext uri="{FF2B5EF4-FFF2-40B4-BE49-F238E27FC236}">
                <a16:creationId xmlns:a16="http://schemas.microsoft.com/office/drawing/2014/main" id="{5654EA48-CCE4-49E4-A326-91B934E977B8}"/>
              </a:ext>
            </a:extLst>
          </p:cNvPr>
          <p:cNvSpPr>
            <a:spLocks noGrp="1"/>
          </p:cNvSpPr>
          <p:nvPr>
            <p:ph sz="quarter" idx="12"/>
          </p:nvPr>
        </p:nvSpPr>
        <p:spPr>
          <a:xfrm>
            <a:off x="447675" y="1296000"/>
            <a:ext cx="7564211"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65264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8 - 3 Encadrés">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0" name="Rectangle 9">
            <a:extLst>
              <a:ext uri="{FF2B5EF4-FFF2-40B4-BE49-F238E27FC236}">
                <a16:creationId xmlns:a16="http://schemas.microsoft.com/office/drawing/2014/main" id="{766D5B3A-3FF0-4098-841B-96FDCEF6AC05}"/>
              </a:ext>
            </a:extLst>
          </p:cNvPr>
          <p:cNvSpPr/>
          <p:nvPr userDrawn="1"/>
        </p:nvSpPr>
        <p:spPr>
          <a:xfrm>
            <a:off x="58057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12" name="Espace réservé du contenu 8">
            <a:extLst>
              <a:ext uri="{FF2B5EF4-FFF2-40B4-BE49-F238E27FC236}">
                <a16:creationId xmlns:a16="http://schemas.microsoft.com/office/drawing/2014/main" id="{99B7A3D2-197F-4D74-BB67-A9F75E54653D}"/>
              </a:ext>
            </a:extLst>
          </p:cNvPr>
          <p:cNvSpPr>
            <a:spLocks noGrp="1"/>
          </p:cNvSpPr>
          <p:nvPr>
            <p:ph sz="quarter" idx="15"/>
          </p:nvPr>
        </p:nvSpPr>
        <p:spPr>
          <a:xfrm>
            <a:off x="58057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4" name="Rectangle 13">
            <a:extLst>
              <a:ext uri="{FF2B5EF4-FFF2-40B4-BE49-F238E27FC236}">
                <a16:creationId xmlns:a16="http://schemas.microsoft.com/office/drawing/2014/main" id="{3D721AFD-38D7-48D0-B21F-B271929028E3}"/>
              </a:ext>
            </a:extLst>
          </p:cNvPr>
          <p:cNvSpPr/>
          <p:nvPr userDrawn="1"/>
        </p:nvSpPr>
        <p:spPr>
          <a:xfrm>
            <a:off x="182550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20">
            <a:extLst>
              <a:ext uri="{FF2B5EF4-FFF2-40B4-BE49-F238E27FC236}">
                <a16:creationId xmlns:a16="http://schemas.microsoft.com/office/drawing/2014/main" id="{B45886F3-14C1-489D-9F60-BA794F0FB3E2}"/>
              </a:ext>
            </a:extLst>
          </p:cNvPr>
          <p:cNvSpPr/>
          <p:nvPr userDrawn="1"/>
        </p:nvSpPr>
        <p:spPr>
          <a:xfrm>
            <a:off x="830285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2" name="Espace réservé du contenu 8">
            <a:extLst>
              <a:ext uri="{FF2B5EF4-FFF2-40B4-BE49-F238E27FC236}">
                <a16:creationId xmlns:a16="http://schemas.microsoft.com/office/drawing/2014/main" id="{4C8A7DCA-B50A-4A5F-A4A6-FA35B984E914}"/>
              </a:ext>
            </a:extLst>
          </p:cNvPr>
          <p:cNvSpPr>
            <a:spLocks noGrp="1"/>
          </p:cNvSpPr>
          <p:nvPr>
            <p:ph sz="quarter" idx="16"/>
          </p:nvPr>
        </p:nvSpPr>
        <p:spPr>
          <a:xfrm>
            <a:off x="830285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3" name="Rectangle 22">
            <a:extLst>
              <a:ext uri="{FF2B5EF4-FFF2-40B4-BE49-F238E27FC236}">
                <a16:creationId xmlns:a16="http://schemas.microsoft.com/office/drawing/2014/main" id="{7962AB55-BA8B-4C83-81C8-A4FAAC167D30}"/>
              </a:ext>
            </a:extLst>
          </p:cNvPr>
          <p:cNvSpPr/>
          <p:nvPr userDrawn="1"/>
        </p:nvSpPr>
        <p:spPr>
          <a:xfrm>
            <a:off x="954778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953F7A90-4F2A-4ACA-97CB-82AC32F4D9A4}"/>
              </a:ext>
            </a:extLst>
          </p:cNvPr>
          <p:cNvSpPr/>
          <p:nvPr userDrawn="1"/>
        </p:nvSpPr>
        <p:spPr>
          <a:xfrm>
            <a:off x="444171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5" name="Espace réservé du contenu 8">
            <a:extLst>
              <a:ext uri="{FF2B5EF4-FFF2-40B4-BE49-F238E27FC236}">
                <a16:creationId xmlns:a16="http://schemas.microsoft.com/office/drawing/2014/main" id="{1A06D2AF-7419-41EE-A844-99BB5A0CB1EB}"/>
              </a:ext>
            </a:extLst>
          </p:cNvPr>
          <p:cNvSpPr>
            <a:spLocks noGrp="1"/>
          </p:cNvSpPr>
          <p:nvPr>
            <p:ph sz="quarter" idx="17"/>
          </p:nvPr>
        </p:nvSpPr>
        <p:spPr>
          <a:xfrm>
            <a:off x="444171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6" name="Rectangle 25">
            <a:extLst>
              <a:ext uri="{FF2B5EF4-FFF2-40B4-BE49-F238E27FC236}">
                <a16:creationId xmlns:a16="http://schemas.microsoft.com/office/drawing/2014/main" id="{7B4429B8-7DD5-4922-AD1D-CE85D1527A71}"/>
              </a:ext>
            </a:extLst>
          </p:cNvPr>
          <p:cNvSpPr/>
          <p:nvPr userDrawn="1"/>
        </p:nvSpPr>
        <p:spPr>
          <a:xfrm>
            <a:off x="568664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4214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9 - 1 Contenu + Grand Encadré">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0E518A2-8EA8-4EA7-AB5D-9B8863BC0322}"/>
              </a:ext>
            </a:extLst>
          </p:cNvPr>
          <p:cNvSpPr/>
          <p:nvPr userDrawn="1"/>
        </p:nvSpPr>
        <p:spPr>
          <a:xfrm>
            <a:off x="6096000" y="1341439"/>
            <a:ext cx="5545138"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6" y="1296000"/>
            <a:ext cx="5545138"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du contenu 8">
            <a:extLst>
              <a:ext uri="{FF2B5EF4-FFF2-40B4-BE49-F238E27FC236}">
                <a16:creationId xmlns:a16="http://schemas.microsoft.com/office/drawing/2014/main" id="{1381E411-0266-419D-8430-1DDBB0976515}"/>
              </a:ext>
            </a:extLst>
          </p:cNvPr>
          <p:cNvSpPr>
            <a:spLocks noGrp="1"/>
          </p:cNvSpPr>
          <p:nvPr>
            <p:ph sz="quarter" idx="14"/>
          </p:nvPr>
        </p:nvSpPr>
        <p:spPr>
          <a:xfrm>
            <a:off x="6096000" y="1417035"/>
            <a:ext cx="5545138"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Rectangle 1">
            <a:extLst>
              <a:ext uri="{FF2B5EF4-FFF2-40B4-BE49-F238E27FC236}">
                <a16:creationId xmlns:a16="http://schemas.microsoft.com/office/drawing/2014/main" id="{0B0C8572-3211-4009-85CD-632F376477A4}"/>
              </a:ext>
            </a:extLst>
          </p:cNvPr>
          <p:cNvSpPr/>
          <p:nvPr userDrawn="1"/>
        </p:nvSpPr>
        <p:spPr>
          <a:xfrm>
            <a:off x="8182491" y="1308482"/>
            <a:ext cx="1372156"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566909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 - 1 Contenu + Bloc trame bas">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35161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5">
            <a:extLst>
              <a:ext uri="{FF2B5EF4-FFF2-40B4-BE49-F238E27FC236}">
                <a16:creationId xmlns:a16="http://schemas.microsoft.com/office/drawing/2014/main" id="{444D958A-2E12-482C-B0F7-A092BFF1EAEA}"/>
              </a:ext>
            </a:extLst>
          </p:cNvPr>
          <p:cNvSpPr/>
          <p:nvPr userDrawn="1"/>
        </p:nvSpPr>
        <p:spPr>
          <a:xfrm>
            <a:off x="0" y="5058000"/>
            <a:ext cx="12192000" cy="100800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texte 5">
            <a:extLst>
              <a:ext uri="{FF2B5EF4-FFF2-40B4-BE49-F238E27FC236}">
                <a16:creationId xmlns:a16="http://schemas.microsoft.com/office/drawing/2014/main" id="{BB9E526D-4660-48D8-8953-D8F3B64FA107}"/>
              </a:ext>
            </a:extLst>
          </p:cNvPr>
          <p:cNvSpPr>
            <a:spLocks noGrp="1"/>
          </p:cNvSpPr>
          <p:nvPr>
            <p:ph type="body" sz="quarter" idx="13"/>
          </p:nvPr>
        </p:nvSpPr>
        <p:spPr>
          <a:xfrm>
            <a:off x="447676" y="5184000"/>
            <a:ext cx="11193463" cy="756000"/>
          </a:xfrm>
          <a:solidFill>
            <a:schemeClr val="bg1"/>
          </a:solidFill>
        </p:spPr>
        <p:txBody>
          <a:bodyPr anchor="ctr" anchorCtr="0"/>
          <a:lstStyle>
            <a:lvl1pPr>
              <a:defRPr b="1">
                <a:solidFill>
                  <a:schemeClr val="tx1"/>
                </a:solidFill>
              </a:defRPr>
            </a:lvl1pPr>
          </a:lstStyle>
          <a:p>
            <a:pPr lvl="0"/>
            <a:r>
              <a:rPr lang="fr-FR"/>
              <a:t>Modifier les styles du texte du masque</a:t>
            </a:r>
          </a:p>
        </p:txBody>
      </p:sp>
    </p:spTree>
    <p:extLst>
      <p:ext uri="{BB962C8B-B14F-4D97-AF65-F5344CB8AC3E}">
        <p14:creationId xmlns:p14="http://schemas.microsoft.com/office/powerpoint/2010/main" val="16661383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 - 1 Contenu + Bloc trame droit">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5648325"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Rectangle 7">
            <a:extLst>
              <a:ext uri="{FF2B5EF4-FFF2-40B4-BE49-F238E27FC236}">
                <a16:creationId xmlns:a16="http://schemas.microsoft.com/office/drawing/2014/main" id="{48D7606A-D405-46AB-B09E-836A33471574}"/>
              </a:ext>
            </a:extLst>
          </p:cNvPr>
          <p:cNvSpPr/>
          <p:nvPr userDrawn="1"/>
        </p:nvSpPr>
        <p:spPr>
          <a:xfrm>
            <a:off x="6442847" y="1341438"/>
            <a:ext cx="5749156" cy="4716462"/>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8">
            <a:extLst>
              <a:ext uri="{FF2B5EF4-FFF2-40B4-BE49-F238E27FC236}">
                <a16:creationId xmlns:a16="http://schemas.microsoft.com/office/drawing/2014/main" id="{1381E411-0266-419D-8430-1DDBB0976515}"/>
              </a:ext>
            </a:extLst>
          </p:cNvPr>
          <p:cNvSpPr>
            <a:spLocks noGrp="1"/>
          </p:cNvSpPr>
          <p:nvPr>
            <p:ph sz="quarter" idx="14"/>
          </p:nvPr>
        </p:nvSpPr>
        <p:spPr>
          <a:xfrm>
            <a:off x="6637138" y="1534510"/>
            <a:ext cx="5004000" cy="4330471"/>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044506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 - Grande Trame - 1 Conten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1341438"/>
            <a:ext cx="12192000" cy="4716462"/>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3" y="1539527"/>
            <a:ext cx="11090275" cy="4346266"/>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522253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 - Trame - 1 Conten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1619599"/>
            <a:ext cx="12192000"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3" y="1817688"/>
            <a:ext cx="11090275" cy="3421062"/>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1982381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 - Trame - Chapô - 1 Conten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2245830"/>
            <a:ext cx="12192000"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3" y="2443919"/>
            <a:ext cx="11090275" cy="3421062"/>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texte 5">
            <a:extLst>
              <a:ext uri="{FF2B5EF4-FFF2-40B4-BE49-F238E27FC236}">
                <a16:creationId xmlns:a16="http://schemas.microsoft.com/office/drawing/2014/main" id="{6CB0C639-E7F2-4673-B416-4505B9025354}"/>
              </a:ext>
            </a:extLst>
          </p:cNvPr>
          <p:cNvSpPr>
            <a:spLocks noGrp="1"/>
          </p:cNvSpPr>
          <p:nvPr>
            <p:ph type="body" sz="quarter" idx="13"/>
          </p:nvPr>
        </p:nvSpPr>
        <p:spPr>
          <a:xfrm>
            <a:off x="446400" y="1296000"/>
            <a:ext cx="11193463" cy="810031"/>
          </a:xfrm>
        </p:spPr>
        <p:txBody>
          <a:bodyPr/>
          <a:lstStyle>
            <a:lvl1pPr>
              <a:defRPr b="1">
                <a:solidFill>
                  <a:schemeClr val="accent4"/>
                </a:solidFill>
              </a:defRPr>
            </a:lvl1pPr>
          </a:lstStyle>
          <a:p>
            <a:pPr lvl="0"/>
            <a:r>
              <a:rPr lang="fr-FR"/>
              <a:t>Modifier les styles du texte du masque</a:t>
            </a:r>
          </a:p>
        </p:txBody>
      </p:sp>
    </p:spTree>
    <p:extLst>
      <p:ext uri="{BB962C8B-B14F-4D97-AF65-F5344CB8AC3E}">
        <p14:creationId xmlns:p14="http://schemas.microsoft.com/office/powerpoint/2010/main" val="3075782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 - Trame - Chapô - 2 Contenus Duo">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2245830"/>
            <a:ext cx="5749153"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4" y="3142593"/>
            <a:ext cx="5004000" cy="2722388"/>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texte 5">
            <a:extLst>
              <a:ext uri="{FF2B5EF4-FFF2-40B4-BE49-F238E27FC236}">
                <a16:creationId xmlns:a16="http://schemas.microsoft.com/office/drawing/2014/main" id="{6CB0C639-E7F2-4673-B416-4505B9025354}"/>
              </a:ext>
            </a:extLst>
          </p:cNvPr>
          <p:cNvSpPr>
            <a:spLocks noGrp="1"/>
          </p:cNvSpPr>
          <p:nvPr>
            <p:ph type="body" sz="quarter" idx="13"/>
          </p:nvPr>
        </p:nvSpPr>
        <p:spPr>
          <a:xfrm>
            <a:off x="446400" y="1296000"/>
            <a:ext cx="11193463" cy="810031"/>
          </a:xfrm>
        </p:spPr>
        <p:txBody>
          <a:bodyPr/>
          <a:lstStyle>
            <a:lvl1pPr>
              <a:defRPr b="1">
                <a:solidFill>
                  <a:schemeClr val="accent4"/>
                </a:solidFill>
              </a:defRPr>
            </a:lvl1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8" name="Connecteur droit 7">
            <a:extLst>
              <a:ext uri="{FF2B5EF4-FFF2-40B4-BE49-F238E27FC236}">
                <a16:creationId xmlns:a16="http://schemas.microsoft.com/office/drawing/2014/main" id="{00C10008-FF57-4C92-8F87-EDC9DBBC35A9}"/>
              </a:ext>
            </a:extLst>
          </p:cNvPr>
          <p:cNvCxnSpPr/>
          <p:nvPr userDrawn="1"/>
        </p:nvCxnSpPr>
        <p:spPr>
          <a:xfrm flipH="1">
            <a:off x="6095999" y="2237295"/>
            <a:ext cx="1" cy="3815625"/>
          </a:xfrm>
          <a:prstGeom prst="line">
            <a:avLst/>
          </a:prstGeom>
          <a:ln w="28575">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5343827-A10A-476B-8574-531361A52A77}"/>
              </a:ext>
            </a:extLst>
          </p:cNvPr>
          <p:cNvSpPr/>
          <p:nvPr userDrawn="1"/>
        </p:nvSpPr>
        <p:spPr>
          <a:xfrm>
            <a:off x="6442847" y="2245830"/>
            <a:ext cx="5749156"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space réservé du contenu 8">
            <a:extLst>
              <a:ext uri="{FF2B5EF4-FFF2-40B4-BE49-F238E27FC236}">
                <a16:creationId xmlns:a16="http://schemas.microsoft.com/office/drawing/2014/main" id="{B3EC5CB4-D1EC-4BCB-B515-8E704B339C4E}"/>
              </a:ext>
            </a:extLst>
          </p:cNvPr>
          <p:cNvSpPr>
            <a:spLocks noGrp="1"/>
          </p:cNvSpPr>
          <p:nvPr>
            <p:ph sz="quarter" idx="14"/>
          </p:nvPr>
        </p:nvSpPr>
        <p:spPr>
          <a:xfrm>
            <a:off x="6635863" y="3142593"/>
            <a:ext cx="5004000" cy="2722388"/>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7" name="Espace réservé du texte 16">
            <a:extLst>
              <a:ext uri="{FF2B5EF4-FFF2-40B4-BE49-F238E27FC236}">
                <a16:creationId xmlns:a16="http://schemas.microsoft.com/office/drawing/2014/main" id="{1B68C8FC-AA7D-496A-A8DC-7502957CFB31}"/>
              </a:ext>
            </a:extLst>
          </p:cNvPr>
          <p:cNvSpPr>
            <a:spLocks noGrp="1"/>
          </p:cNvSpPr>
          <p:nvPr>
            <p:ph type="body" sz="quarter" idx="16"/>
          </p:nvPr>
        </p:nvSpPr>
        <p:spPr>
          <a:xfrm>
            <a:off x="6635863" y="2443163"/>
            <a:ext cx="5004000" cy="506412"/>
          </a:xfrm>
          <a:solidFill>
            <a:schemeClr val="bg1"/>
          </a:solidFill>
        </p:spPr>
        <p:txBody>
          <a:bodyPr anchor="ctr"/>
          <a:lstStyle>
            <a:lvl1pPr>
              <a:defRPr b="1"/>
            </a:lvl1pPr>
          </a:lstStyle>
          <a:p>
            <a:pPr lvl="0"/>
            <a:r>
              <a:rPr lang="fr-FR"/>
              <a:t>Modifier les styles du texte du masque</a:t>
            </a:r>
          </a:p>
        </p:txBody>
      </p:sp>
      <p:sp>
        <p:nvSpPr>
          <p:cNvPr id="18" name="Espace réservé du texte 16">
            <a:extLst>
              <a:ext uri="{FF2B5EF4-FFF2-40B4-BE49-F238E27FC236}">
                <a16:creationId xmlns:a16="http://schemas.microsoft.com/office/drawing/2014/main" id="{1B35BB84-DD0D-46D0-821C-8F46B29BA5A3}"/>
              </a:ext>
            </a:extLst>
          </p:cNvPr>
          <p:cNvSpPr>
            <a:spLocks noGrp="1"/>
          </p:cNvSpPr>
          <p:nvPr>
            <p:ph type="body" sz="quarter" idx="17"/>
          </p:nvPr>
        </p:nvSpPr>
        <p:spPr>
          <a:xfrm>
            <a:off x="561373" y="2443163"/>
            <a:ext cx="5004000" cy="506412"/>
          </a:xfrm>
          <a:solidFill>
            <a:schemeClr val="bg1"/>
          </a:solidFill>
        </p:spPr>
        <p:txBody>
          <a:bodyPr anchor="ctr"/>
          <a:lstStyle>
            <a:lvl1pPr>
              <a:defRPr b="1"/>
            </a:lvl1pPr>
          </a:lstStyle>
          <a:p>
            <a:pPr lvl="0"/>
            <a:r>
              <a:rPr lang="fr-FR"/>
              <a:t>Modifier les styles du texte du masque</a:t>
            </a:r>
          </a:p>
        </p:txBody>
      </p:sp>
    </p:spTree>
    <p:extLst>
      <p:ext uri="{BB962C8B-B14F-4D97-AF65-F5344CB8AC3E}">
        <p14:creationId xmlns:p14="http://schemas.microsoft.com/office/powerpoint/2010/main" val="9228887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 - Chapô - 4 pictos - 4 contenus">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4"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texte 5">
            <a:extLst>
              <a:ext uri="{FF2B5EF4-FFF2-40B4-BE49-F238E27FC236}">
                <a16:creationId xmlns:a16="http://schemas.microsoft.com/office/drawing/2014/main" id="{6CB0C639-E7F2-4673-B416-4505B9025354}"/>
              </a:ext>
            </a:extLst>
          </p:cNvPr>
          <p:cNvSpPr>
            <a:spLocks noGrp="1"/>
          </p:cNvSpPr>
          <p:nvPr>
            <p:ph type="body" sz="quarter" idx="13"/>
          </p:nvPr>
        </p:nvSpPr>
        <p:spPr>
          <a:xfrm>
            <a:off x="446400" y="1296000"/>
            <a:ext cx="11193463" cy="810031"/>
          </a:xfrm>
        </p:spPr>
        <p:txBody>
          <a:bodyPr/>
          <a:lstStyle>
            <a:lvl1pPr>
              <a:defRPr b="0">
                <a:solidFill>
                  <a:schemeClr val="tx1"/>
                </a:solidFill>
              </a:defRPr>
            </a:lvl1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pour une image  6">
            <a:extLst>
              <a:ext uri="{FF2B5EF4-FFF2-40B4-BE49-F238E27FC236}">
                <a16:creationId xmlns:a16="http://schemas.microsoft.com/office/drawing/2014/main" id="{37BD8047-0582-42F2-B913-55634B7F98B5}"/>
              </a:ext>
            </a:extLst>
          </p:cNvPr>
          <p:cNvSpPr>
            <a:spLocks noGrp="1"/>
          </p:cNvSpPr>
          <p:nvPr>
            <p:ph type="pic" sz="quarter" idx="14"/>
          </p:nvPr>
        </p:nvSpPr>
        <p:spPr>
          <a:xfrm>
            <a:off x="550863" y="2169000"/>
            <a:ext cx="1260000" cy="1260000"/>
          </a:xfrm>
        </p:spPr>
        <p:txBody>
          <a:bodyPr/>
          <a:lstStyle/>
          <a:p>
            <a:endParaRPr lang="fr-FR"/>
          </a:p>
        </p:txBody>
      </p:sp>
      <p:sp>
        <p:nvSpPr>
          <p:cNvPr id="19" name="Espace réservé du contenu 8">
            <a:extLst>
              <a:ext uri="{FF2B5EF4-FFF2-40B4-BE49-F238E27FC236}">
                <a16:creationId xmlns:a16="http://schemas.microsoft.com/office/drawing/2014/main" id="{81CD068E-5D07-4C4B-944D-3BA599A9D39B}"/>
              </a:ext>
            </a:extLst>
          </p:cNvPr>
          <p:cNvSpPr>
            <a:spLocks noGrp="1"/>
          </p:cNvSpPr>
          <p:nvPr>
            <p:ph sz="quarter" idx="15"/>
          </p:nvPr>
        </p:nvSpPr>
        <p:spPr>
          <a:xfrm>
            <a:off x="9479863"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1" name="Espace réservé du contenu 8">
            <a:extLst>
              <a:ext uri="{FF2B5EF4-FFF2-40B4-BE49-F238E27FC236}">
                <a16:creationId xmlns:a16="http://schemas.microsoft.com/office/drawing/2014/main" id="{20DBCEE2-928F-4418-87D4-CD1FE4223A95}"/>
              </a:ext>
            </a:extLst>
          </p:cNvPr>
          <p:cNvSpPr>
            <a:spLocks noGrp="1"/>
          </p:cNvSpPr>
          <p:nvPr>
            <p:ph sz="quarter" idx="17"/>
          </p:nvPr>
        </p:nvSpPr>
        <p:spPr>
          <a:xfrm>
            <a:off x="6503530"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3" name="Espace réservé du contenu 8">
            <a:extLst>
              <a:ext uri="{FF2B5EF4-FFF2-40B4-BE49-F238E27FC236}">
                <a16:creationId xmlns:a16="http://schemas.microsoft.com/office/drawing/2014/main" id="{09AA1E4D-6563-4F9A-98FC-2715FF7FDB3B}"/>
              </a:ext>
            </a:extLst>
          </p:cNvPr>
          <p:cNvSpPr>
            <a:spLocks noGrp="1"/>
          </p:cNvSpPr>
          <p:nvPr>
            <p:ph sz="quarter" idx="19"/>
          </p:nvPr>
        </p:nvSpPr>
        <p:spPr>
          <a:xfrm>
            <a:off x="3527197"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5" name="Espace réservé pour une image  6">
            <a:extLst>
              <a:ext uri="{FF2B5EF4-FFF2-40B4-BE49-F238E27FC236}">
                <a16:creationId xmlns:a16="http://schemas.microsoft.com/office/drawing/2014/main" id="{39F78816-5221-491D-AC92-DD67483BDACB}"/>
              </a:ext>
            </a:extLst>
          </p:cNvPr>
          <p:cNvSpPr>
            <a:spLocks noGrp="1"/>
          </p:cNvSpPr>
          <p:nvPr>
            <p:ph type="pic" sz="quarter" idx="20"/>
          </p:nvPr>
        </p:nvSpPr>
        <p:spPr>
          <a:xfrm>
            <a:off x="3527196" y="2169000"/>
            <a:ext cx="1260000" cy="1260000"/>
          </a:xfrm>
        </p:spPr>
        <p:txBody>
          <a:bodyPr/>
          <a:lstStyle/>
          <a:p>
            <a:endParaRPr lang="fr-FR"/>
          </a:p>
        </p:txBody>
      </p:sp>
      <p:sp>
        <p:nvSpPr>
          <p:cNvPr id="26" name="Espace réservé pour une image  6">
            <a:extLst>
              <a:ext uri="{FF2B5EF4-FFF2-40B4-BE49-F238E27FC236}">
                <a16:creationId xmlns:a16="http://schemas.microsoft.com/office/drawing/2014/main" id="{B026D03D-13B7-4406-A936-14E2B563634A}"/>
              </a:ext>
            </a:extLst>
          </p:cNvPr>
          <p:cNvSpPr>
            <a:spLocks noGrp="1"/>
          </p:cNvSpPr>
          <p:nvPr>
            <p:ph type="pic" sz="quarter" idx="21"/>
          </p:nvPr>
        </p:nvSpPr>
        <p:spPr>
          <a:xfrm>
            <a:off x="6503529" y="2169000"/>
            <a:ext cx="1260000" cy="1260000"/>
          </a:xfrm>
        </p:spPr>
        <p:txBody>
          <a:bodyPr/>
          <a:lstStyle/>
          <a:p>
            <a:endParaRPr lang="fr-FR"/>
          </a:p>
        </p:txBody>
      </p:sp>
      <p:sp>
        <p:nvSpPr>
          <p:cNvPr id="27" name="Espace réservé pour une image  6">
            <a:extLst>
              <a:ext uri="{FF2B5EF4-FFF2-40B4-BE49-F238E27FC236}">
                <a16:creationId xmlns:a16="http://schemas.microsoft.com/office/drawing/2014/main" id="{E8F05241-6CAA-430A-96EF-7B4934CC34EA}"/>
              </a:ext>
            </a:extLst>
          </p:cNvPr>
          <p:cNvSpPr>
            <a:spLocks noGrp="1"/>
          </p:cNvSpPr>
          <p:nvPr>
            <p:ph type="pic" sz="quarter" idx="22"/>
          </p:nvPr>
        </p:nvSpPr>
        <p:spPr>
          <a:xfrm>
            <a:off x="9479862" y="2169000"/>
            <a:ext cx="1260000" cy="1260000"/>
          </a:xfrm>
        </p:spPr>
        <p:txBody>
          <a:bodyPr/>
          <a:lstStyle/>
          <a:p>
            <a:endParaRPr lang="fr-FR"/>
          </a:p>
        </p:txBody>
      </p:sp>
    </p:spTree>
    <p:extLst>
      <p:ext uri="{BB962C8B-B14F-4D97-AF65-F5344CB8AC3E}">
        <p14:creationId xmlns:p14="http://schemas.microsoft.com/office/powerpoint/2010/main" val="881987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 - Titre + Imag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1868E86E-9E29-4FB2-8A96-70571222C070}"/>
              </a:ext>
            </a:extLst>
          </p:cNvPr>
          <p:cNvSpPr>
            <a:spLocks noGrp="1"/>
          </p:cNvSpPr>
          <p:nvPr>
            <p:ph type="pic" sz="quarter" idx="15" hasCustomPrompt="1"/>
          </p:nvPr>
        </p:nvSpPr>
        <p:spPr>
          <a:xfrm>
            <a:off x="8766313" y="157267"/>
            <a:ext cx="3133863" cy="1112907"/>
          </a:xfrm>
          <a:noFill/>
        </p:spPr>
        <p:txBody>
          <a:bodyPr/>
          <a:lstStyle>
            <a:lvl1pPr>
              <a:defRPr/>
            </a:lvl1pPr>
          </a:lstStyle>
          <a:p>
            <a:r>
              <a:rPr lang="fr-FR"/>
              <a:t>Logo de la collectivité porteuse du projet</a:t>
            </a:r>
          </a:p>
        </p:txBody>
      </p:sp>
      <p:sp>
        <p:nvSpPr>
          <p:cNvPr id="2" name="Titre 1"/>
          <p:cNvSpPr>
            <a:spLocks noGrp="1"/>
          </p:cNvSpPr>
          <p:nvPr>
            <p:ph type="ctrTitle"/>
          </p:nvPr>
        </p:nvSpPr>
        <p:spPr>
          <a:xfrm>
            <a:off x="435910" y="3171232"/>
            <a:ext cx="11464266" cy="1052367"/>
          </a:xfrm>
          <a:prstGeom prst="rect">
            <a:avLst/>
          </a:prstGeom>
        </p:spPr>
        <p:txBody>
          <a:bodyPr anchor="b"/>
          <a:lstStyle>
            <a:lvl1pPr algn="l">
              <a:defRPr sz="3600" b="1">
                <a:solidFill>
                  <a:schemeClr val="tx2"/>
                </a:solidFill>
              </a:defRPr>
            </a:lvl1pPr>
          </a:lstStyle>
          <a:p>
            <a:r>
              <a:rPr lang="fr-FR"/>
              <a:t>Cliquez et modifiez le titre</a:t>
            </a:r>
          </a:p>
        </p:txBody>
      </p:sp>
      <p:sp>
        <p:nvSpPr>
          <p:cNvPr id="3" name="Sous-titre 2"/>
          <p:cNvSpPr>
            <a:spLocks noGrp="1"/>
          </p:cNvSpPr>
          <p:nvPr>
            <p:ph type="subTitle" idx="1" hasCustomPrompt="1"/>
          </p:nvPr>
        </p:nvSpPr>
        <p:spPr>
          <a:xfrm>
            <a:off x="435908" y="4564063"/>
            <a:ext cx="11464266" cy="870744"/>
          </a:xfrm>
        </p:spPr>
        <p:txBody>
          <a:bodyPr anchor="t"/>
          <a:lstStyle>
            <a:lvl1pPr marL="0" indent="0" algn="l">
              <a:buNone/>
              <a:defRPr sz="24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Nom et code CL de la collectivité porteuse du projet</a:t>
            </a:r>
          </a:p>
        </p:txBody>
      </p:sp>
      <p:sp>
        <p:nvSpPr>
          <p:cNvPr id="4" name="Espace réservé de la date 3"/>
          <p:cNvSpPr>
            <a:spLocks noGrp="1"/>
          </p:cNvSpPr>
          <p:nvPr>
            <p:ph type="dt" sz="half" idx="10"/>
          </p:nvPr>
        </p:nvSpPr>
        <p:spPr>
          <a:xfrm>
            <a:off x="448389" y="348596"/>
            <a:ext cx="2743200" cy="365125"/>
          </a:xfrm>
          <a:prstGeom prst="rect">
            <a:avLst/>
          </a:prstGeom>
        </p:spPr>
        <p:txBody>
          <a:bodyPr/>
          <a:lstStyle>
            <a:lvl1pPr algn="l">
              <a:defRPr sz="1050">
                <a:solidFill>
                  <a:schemeClr val="tx1"/>
                </a:solidFill>
              </a:defRPr>
            </a:lvl1pPr>
          </a:lstStyle>
          <a:p>
            <a:endParaRPr lang="fr-FR"/>
          </a:p>
        </p:txBody>
      </p:sp>
      <p:sp>
        <p:nvSpPr>
          <p:cNvPr id="8" name="Rectangle 7">
            <a:extLst>
              <a:ext uri="{FF2B5EF4-FFF2-40B4-BE49-F238E27FC236}">
                <a16:creationId xmlns:a16="http://schemas.microsoft.com/office/drawing/2014/main" id="{548693EC-BF11-40F5-956C-12539BA2E898}"/>
              </a:ext>
            </a:extLst>
          </p:cNvPr>
          <p:cNvSpPr/>
          <p:nvPr userDrawn="1"/>
        </p:nvSpPr>
        <p:spPr>
          <a:xfrm>
            <a:off x="0" y="844520"/>
            <a:ext cx="1555531" cy="496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Image 5">
            <a:extLst>
              <a:ext uri="{FF2B5EF4-FFF2-40B4-BE49-F238E27FC236}">
                <a16:creationId xmlns:a16="http://schemas.microsoft.com/office/drawing/2014/main" id="{02847635-8DD4-4F27-A179-A01A52E7ED2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40958" y="320224"/>
            <a:ext cx="1474946" cy="680751"/>
          </a:xfrm>
          <a:prstGeom prst="rect">
            <a:avLst/>
          </a:prstGeom>
        </p:spPr>
      </p:pic>
      <p:sp>
        <p:nvSpPr>
          <p:cNvPr id="12" name="Rectangle 11">
            <a:extLst>
              <a:ext uri="{FF2B5EF4-FFF2-40B4-BE49-F238E27FC236}">
                <a16:creationId xmlns:a16="http://schemas.microsoft.com/office/drawing/2014/main" id="{D46716F8-C321-4F37-A55E-77E01CF0952E}"/>
              </a:ext>
            </a:extLst>
          </p:cNvPr>
          <p:cNvSpPr/>
          <p:nvPr userDrawn="1"/>
        </p:nvSpPr>
        <p:spPr>
          <a:xfrm>
            <a:off x="540958" y="4239234"/>
            <a:ext cx="669393" cy="605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10" name="Espace réservé du pied de page 4">
            <a:extLst>
              <a:ext uri="{FF2B5EF4-FFF2-40B4-BE49-F238E27FC236}">
                <a16:creationId xmlns:a16="http://schemas.microsoft.com/office/drawing/2014/main" id="{669DBC0B-57BF-43AF-AF5D-755DE77CEA4C}"/>
              </a:ext>
            </a:extLst>
          </p:cNvPr>
          <p:cNvSpPr>
            <a:spLocks noGrp="1"/>
          </p:cNvSpPr>
          <p:nvPr>
            <p:ph type="ftr" sz="quarter" idx="3"/>
          </p:nvPr>
        </p:nvSpPr>
        <p:spPr>
          <a:xfrm>
            <a:off x="728961" y="6292850"/>
            <a:ext cx="10235526" cy="370129"/>
          </a:xfrm>
          <a:prstGeom prst="rect">
            <a:avLst/>
          </a:prstGeom>
        </p:spPr>
        <p:txBody>
          <a:bodyPr vert="horz" lIns="0" tIns="0" rIns="0" bIns="0" rtlCol="0" anchor="ctr"/>
          <a:lstStyle>
            <a:lvl1pPr algn="l">
              <a:defRPr sz="1000">
                <a:solidFill>
                  <a:schemeClr val="tx1"/>
                </a:solidFill>
              </a:defRPr>
            </a:lvl1pPr>
          </a:lstStyle>
          <a:p>
            <a:r>
              <a:rPr lang="fr-FR"/>
              <a:t>Citeo | Avril 2024 | Dossier de candidature de l'AMI Restauration</a:t>
            </a:r>
          </a:p>
        </p:txBody>
      </p:sp>
      <p:sp>
        <p:nvSpPr>
          <p:cNvPr id="11" name="Espace réservé du numéro de diapositive 5">
            <a:extLst>
              <a:ext uri="{FF2B5EF4-FFF2-40B4-BE49-F238E27FC236}">
                <a16:creationId xmlns:a16="http://schemas.microsoft.com/office/drawing/2014/main" id="{E1186E8F-A752-4A92-B068-8385D8840EEA}"/>
              </a:ext>
            </a:extLst>
          </p:cNvPr>
          <p:cNvSpPr>
            <a:spLocks noGrp="1"/>
          </p:cNvSpPr>
          <p:nvPr>
            <p:ph type="sldNum" sz="quarter" idx="4"/>
          </p:nvPr>
        </p:nvSpPr>
        <p:spPr>
          <a:xfrm>
            <a:off x="11022676" y="6292850"/>
            <a:ext cx="718474" cy="365125"/>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spTree>
    <p:extLst>
      <p:ext uri="{BB962C8B-B14F-4D97-AF65-F5344CB8AC3E}">
        <p14:creationId xmlns:p14="http://schemas.microsoft.com/office/powerpoint/2010/main" val="988931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 - 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31E9CA-DFEF-4AFD-9F1C-308D40C3F5E7}"/>
              </a:ext>
            </a:extLst>
          </p:cNvPr>
          <p:cNvSpPr>
            <a:spLocks noGrp="1"/>
          </p:cNvSpPr>
          <p:nvPr>
            <p:ph type="title"/>
          </p:nvPr>
        </p:nvSpPr>
        <p:spPr/>
        <p:txBody>
          <a:bodyPr/>
          <a:lstStyle/>
          <a:p>
            <a:r>
              <a:rPr lang="fr-FR"/>
              <a:t>Modifiez le style du titre</a:t>
            </a:r>
          </a:p>
        </p:txBody>
      </p:sp>
      <p:sp>
        <p:nvSpPr>
          <p:cNvPr id="3" name="Espace réservé du pied de page 2">
            <a:extLst>
              <a:ext uri="{FF2B5EF4-FFF2-40B4-BE49-F238E27FC236}">
                <a16:creationId xmlns:a16="http://schemas.microsoft.com/office/drawing/2014/main" id="{80D33F6E-76E7-43D5-B72D-04BBC64A427A}"/>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1061C39F-8FFB-46A9-83DC-479370E7B058}"/>
              </a:ext>
            </a:extLst>
          </p:cNvPr>
          <p:cNvSpPr>
            <a:spLocks noGrp="1"/>
          </p:cNvSpPr>
          <p:nvPr>
            <p:ph type="sldNum" sz="quarter" idx="11"/>
          </p:nvPr>
        </p:nvSpPr>
        <p:spPr/>
        <p:txBody>
          <a:bodyPr/>
          <a:lstStyle/>
          <a:p>
            <a:fld id="{DEBE2006-DBBB-B14E-BCD7-5B3626703F01}" type="slidenum">
              <a:rPr lang="fr-FR" smtClean="0"/>
              <a:pPr/>
              <a:t>‹N°›</a:t>
            </a:fld>
            <a:endParaRPr lang="fr-FR"/>
          </a:p>
        </p:txBody>
      </p:sp>
    </p:spTree>
    <p:extLst>
      <p:ext uri="{BB962C8B-B14F-4D97-AF65-F5344CB8AC3E}">
        <p14:creationId xmlns:p14="http://schemas.microsoft.com/office/powerpoint/2010/main" val="20443926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8 - Page Vide">
    <p:spTree>
      <p:nvGrpSpPr>
        <p:cNvPr id="1" name=""/>
        <p:cNvGrpSpPr/>
        <p:nvPr/>
      </p:nvGrpSpPr>
      <p:grpSpPr>
        <a:xfrm>
          <a:off x="0" y="0"/>
          <a:ext cx="0" cy="0"/>
          <a:chOff x="0" y="0"/>
          <a:chExt cx="0" cy="0"/>
        </a:xfrm>
      </p:grpSpPr>
      <p:sp>
        <p:nvSpPr>
          <p:cNvPr id="7" name="Espace réservé du pied de page 6"/>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8" name="Espace réservé du numéro de diapositive 7"/>
          <p:cNvSpPr>
            <a:spLocks noGrp="1"/>
          </p:cNvSpPr>
          <p:nvPr>
            <p:ph type="sldNum" sz="quarter" idx="12"/>
          </p:nvPr>
        </p:nvSpPr>
        <p:spPr/>
        <p:txBody>
          <a:bodyPr/>
          <a:lstStyle/>
          <a:p>
            <a:fld id="{DEBE2006-DBBB-B14E-BCD7-5B3626703F01}" type="slidenum">
              <a:rPr lang="fr-FR" smtClean="0"/>
              <a:pPr/>
              <a:t>‹N°›</a:t>
            </a:fld>
            <a:endParaRPr lang="fr-FR"/>
          </a:p>
        </p:txBody>
      </p:sp>
      <p:sp>
        <p:nvSpPr>
          <p:cNvPr id="2" name="Rectangle 1">
            <a:extLst>
              <a:ext uri="{FF2B5EF4-FFF2-40B4-BE49-F238E27FC236}">
                <a16:creationId xmlns:a16="http://schemas.microsoft.com/office/drawing/2014/main" id="{3EA03926-690E-4C2D-BBEE-89E884B18129}"/>
              </a:ext>
            </a:extLst>
          </p:cNvPr>
          <p:cNvSpPr/>
          <p:nvPr userDrawn="1"/>
        </p:nvSpPr>
        <p:spPr>
          <a:xfrm>
            <a:off x="0" y="0"/>
            <a:ext cx="1384300"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469275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1 - Titre">
    <p:spTree>
      <p:nvGrpSpPr>
        <p:cNvPr id="1" name=""/>
        <p:cNvGrpSpPr/>
        <p:nvPr/>
      </p:nvGrpSpPr>
      <p:grpSpPr>
        <a:xfrm>
          <a:off x="0" y="0"/>
          <a:ext cx="0" cy="0"/>
          <a:chOff x="0" y="0"/>
          <a:chExt cx="0" cy="0"/>
        </a:xfrm>
      </p:grpSpPr>
      <p:sp>
        <p:nvSpPr>
          <p:cNvPr id="2" name="Titre 1"/>
          <p:cNvSpPr>
            <a:spLocks noGrp="1"/>
          </p:cNvSpPr>
          <p:nvPr>
            <p:ph type="ctrTitle"/>
          </p:nvPr>
        </p:nvSpPr>
        <p:spPr>
          <a:xfrm>
            <a:off x="435910" y="1341438"/>
            <a:ext cx="7200000" cy="2882162"/>
          </a:xfrm>
          <a:prstGeom prst="rect">
            <a:avLst/>
          </a:prstGeom>
        </p:spPr>
        <p:txBody>
          <a:bodyPr anchor="b"/>
          <a:lstStyle>
            <a:lvl1pPr algn="l">
              <a:defRPr sz="5400" b="1">
                <a:solidFill>
                  <a:schemeClr val="accent4"/>
                </a:solidFill>
              </a:defRPr>
            </a:lvl1pPr>
          </a:lstStyle>
          <a:p>
            <a:r>
              <a:rPr lang="fr-FR"/>
              <a:t>Cliquez et modifiez le titre</a:t>
            </a:r>
          </a:p>
        </p:txBody>
      </p:sp>
      <p:sp>
        <p:nvSpPr>
          <p:cNvPr id="3" name="Sous-titre 2"/>
          <p:cNvSpPr>
            <a:spLocks noGrp="1"/>
          </p:cNvSpPr>
          <p:nvPr>
            <p:ph type="subTitle" idx="1"/>
          </p:nvPr>
        </p:nvSpPr>
        <p:spPr>
          <a:xfrm>
            <a:off x="435908" y="4564063"/>
            <a:ext cx="7200000" cy="713721"/>
          </a:xfrm>
        </p:spPr>
        <p:txBody>
          <a:bodyPr anchor="t"/>
          <a:lstStyle>
            <a:lvl1pPr marL="0" indent="0" algn="l">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
        <p:nvSpPr>
          <p:cNvPr id="4" name="Espace réservé de la date 3"/>
          <p:cNvSpPr>
            <a:spLocks noGrp="1"/>
          </p:cNvSpPr>
          <p:nvPr>
            <p:ph type="dt" sz="half" idx="10"/>
          </p:nvPr>
        </p:nvSpPr>
        <p:spPr>
          <a:xfrm>
            <a:off x="448389" y="348596"/>
            <a:ext cx="2743200" cy="365125"/>
          </a:xfrm>
          <a:prstGeom prst="rect">
            <a:avLst/>
          </a:prstGeom>
        </p:spPr>
        <p:txBody>
          <a:bodyPr/>
          <a:lstStyle>
            <a:lvl1pPr algn="l">
              <a:defRPr sz="1050">
                <a:solidFill>
                  <a:schemeClr val="tx1"/>
                </a:solidFill>
              </a:defRPr>
            </a:lvl1pPr>
          </a:lstStyle>
          <a:p>
            <a:endParaRPr lang="fr-FR"/>
          </a:p>
        </p:txBody>
      </p:sp>
      <p:pic>
        <p:nvPicPr>
          <p:cNvPr id="6" name="Image 5">
            <a:extLst>
              <a:ext uri="{FF2B5EF4-FFF2-40B4-BE49-F238E27FC236}">
                <a16:creationId xmlns:a16="http://schemas.microsoft.com/office/drawing/2014/main" id="{02847635-8DD4-4F27-A179-A01A52E7ED22}"/>
              </a:ext>
            </a:extLst>
          </p:cNvPr>
          <p:cNvPicPr>
            <a:picLocks noChangeAspect="1"/>
          </p:cNvPicPr>
          <p:nvPr userDrawn="1"/>
        </p:nvPicPr>
        <p:blipFill>
          <a:blip r:embed="rId2"/>
          <a:stretch>
            <a:fillRect/>
          </a:stretch>
        </p:blipFill>
        <p:spPr>
          <a:xfrm>
            <a:off x="545618" y="5408583"/>
            <a:ext cx="1474946" cy="680751"/>
          </a:xfrm>
          <a:prstGeom prst="rect">
            <a:avLst/>
          </a:prstGeom>
        </p:spPr>
      </p:pic>
      <p:sp>
        <p:nvSpPr>
          <p:cNvPr id="13" name="Rectangle 12">
            <a:extLst>
              <a:ext uri="{FF2B5EF4-FFF2-40B4-BE49-F238E27FC236}">
                <a16:creationId xmlns:a16="http://schemas.microsoft.com/office/drawing/2014/main" id="{51DA15C0-72E2-40DF-ACD8-1ACC674530CA}"/>
              </a:ext>
            </a:extLst>
          </p:cNvPr>
          <p:cNvSpPr/>
          <p:nvPr userDrawn="1"/>
        </p:nvSpPr>
        <p:spPr>
          <a:xfrm>
            <a:off x="0" y="844520"/>
            <a:ext cx="1555531" cy="496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BB084193-5C16-49B0-A0AD-B18BAB7EFCB6}"/>
              </a:ext>
            </a:extLst>
          </p:cNvPr>
          <p:cNvSpPr/>
          <p:nvPr userDrawn="1"/>
        </p:nvSpPr>
        <p:spPr>
          <a:xfrm>
            <a:off x="540958" y="4239234"/>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9" name="Espace réservé du pied de page 4">
            <a:extLst>
              <a:ext uri="{FF2B5EF4-FFF2-40B4-BE49-F238E27FC236}">
                <a16:creationId xmlns:a16="http://schemas.microsoft.com/office/drawing/2014/main" id="{ABA6C094-A405-4D00-9EFB-B361DCB698FC}"/>
              </a:ext>
            </a:extLst>
          </p:cNvPr>
          <p:cNvSpPr>
            <a:spLocks noGrp="1"/>
          </p:cNvSpPr>
          <p:nvPr>
            <p:ph type="ftr" sz="quarter" idx="3"/>
          </p:nvPr>
        </p:nvSpPr>
        <p:spPr>
          <a:xfrm>
            <a:off x="728961" y="6292850"/>
            <a:ext cx="10235526" cy="370129"/>
          </a:xfrm>
          <a:prstGeom prst="rect">
            <a:avLst/>
          </a:prstGeom>
        </p:spPr>
        <p:txBody>
          <a:bodyPr vert="horz" lIns="0" tIns="0" rIns="0" bIns="0" rtlCol="0" anchor="ctr"/>
          <a:lstStyle>
            <a:lvl1pPr algn="l">
              <a:defRPr sz="1000">
                <a:solidFill>
                  <a:schemeClr val="tx1"/>
                </a:solidFill>
              </a:defRPr>
            </a:lvl1pPr>
          </a:lstStyle>
          <a:p>
            <a:r>
              <a:rPr lang="fr-FR"/>
              <a:t>Auteur : Nom(s) - Direction/Pole | Date | Nom du Document |  Diffusion libre - Diffusion interne Citeo - Diffusion restreinte [périmètre de diffusion]</a:t>
            </a:r>
          </a:p>
        </p:txBody>
      </p:sp>
      <p:sp>
        <p:nvSpPr>
          <p:cNvPr id="10" name="Espace réservé du numéro de diapositive 5">
            <a:extLst>
              <a:ext uri="{FF2B5EF4-FFF2-40B4-BE49-F238E27FC236}">
                <a16:creationId xmlns:a16="http://schemas.microsoft.com/office/drawing/2014/main" id="{7645A3F9-6F78-4842-80BE-9B7E2E03B1BE}"/>
              </a:ext>
            </a:extLst>
          </p:cNvPr>
          <p:cNvSpPr>
            <a:spLocks noGrp="1"/>
          </p:cNvSpPr>
          <p:nvPr>
            <p:ph type="sldNum" sz="quarter" idx="4"/>
          </p:nvPr>
        </p:nvSpPr>
        <p:spPr>
          <a:xfrm>
            <a:off x="11022676" y="6292850"/>
            <a:ext cx="718474" cy="365125"/>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spTree>
    <p:extLst>
      <p:ext uri="{BB962C8B-B14F-4D97-AF65-F5344CB8AC3E}">
        <p14:creationId xmlns:p14="http://schemas.microsoft.com/office/powerpoint/2010/main" val="2813686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02 - Titre + Imag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1868E86E-9E29-4FB2-8A96-70571222C070}"/>
              </a:ext>
            </a:extLst>
          </p:cNvPr>
          <p:cNvSpPr>
            <a:spLocks noGrp="1"/>
          </p:cNvSpPr>
          <p:nvPr>
            <p:ph type="pic" sz="quarter" idx="15"/>
          </p:nvPr>
        </p:nvSpPr>
        <p:spPr>
          <a:xfrm>
            <a:off x="6104965" y="0"/>
            <a:ext cx="6087035" cy="6858000"/>
          </a:xfrm>
          <a:noFill/>
        </p:spPr>
        <p:txBody>
          <a:bodyPr/>
          <a:lstStyle/>
          <a:p>
            <a:r>
              <a:rPr lang="fr-FR"/>
              <a:t>Faire glisser l'image vers l'espace réservé ou cliquer sur l'icône pour l'ajouter</a:t>
            </a:r>
          </a:p>
        </p:txBody>
      </p:sp>
      <p:sp>
        <p:nvSpPr>
          <p:cNvPr id="2" name="Titre 1"/>
          <p:cNvSpPr>
            <a:spLocks noGrp="1"/>
          </p:cNvSpPr>
          <p:nvPr>
            <p:ph type="ctrTitle"/>
          </p:nvPr>
        </p:nvSpPr>
        <p:spPr>
          <a:xfrm>
            <a:off x="435910" y="1341438"/>
            <a:ext cx="7200000" cy="2882162"/>
          </a:xfrm>
          <a:prstGeom prst="rect">
            <a:avLst/>
          </a:prstGeom>
        </p:spPr>
        <p:txBody>
          <a:bodyPr anchor="b"/>
          <a:lstStyle>
            <a:lvl1pPr algn="l">
              <a:defRPr sz="5400" b="1">
                <a:solidFill>
                  <a:schemeClr val="accent4"/>
                </a:solidFill>
              </a:defRPr>
            </a:lvl1pPr>
          </a:lstStyle>
          <a:p>
            <a:r>
              <a:rPr lang="fr-FR"/>
              <a:t>Cliquez et modifiez le titre</a:t>
            </a:r>
          </a:p>
        </p:txBody>
      </p:sp>
      <p:sp>
        <p:nvSpPr>
          <p:cNvPr id="3" name="Sous-titre 2"/>
          <p:cNvSpPr>
            <a:spLocks noGrp="1"/>
          </p:cNvSpPr>
          <p:nvPr>
            <p:ph type="subTitle" idx="1"/>
          </p:nvPr>
        </p:nvSpPr>
        <p:spPr>
          <a:xfrm>
            <a:off x="435908" y="4564063"/>
            <a:ext cx="7200000" cy="713721"/>
          </a:xfrm>
        </p:spPr>
        <p:txBody>
          <a:bodyPr anchor="t"/>
          <a:lstStyle>
            <a:lvl1pPr marL="0" indent="0" algn="l">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
        <p:nvSpPr>
          <p:cNvPr id="4" name="Espace réservé de la date 3"/>
          <p:cNvSpPr>
            <a:spLocks noGrp="1"/>
          </p:cNvSpPr>
          <p:nvPr>
            <p:ph type="dt" sz="half" idx="10"/>
          </p:nvPr>
        </p:nvSpPr>
        <p:spPr>
          <a:xfrm>
            <a:off x="448389" y="348596"/>
            <a:ext cx="2743200" cy="365125"/>
          </a:xfrm>
          <a:prstGeom prst="rect">
            <a:avLst/>
          </a:prstGeom>
        </p:spPr>
        <p:txBody>
          <a:bodyPr/>
          <a:lstStyle>
            <a:lvl1pPr algn="l">
              <a:defRPr sz="1050">
                <a:solidFill>
                  <a:schemeClr val="tx1"/>
                </a:solidFill>
              </a:defRPr>
            </a:lvl1pPr>
          </a:lstStyle>
          <a:p>
            <a:endParaRPr lang="fr-FR"/>
          </a:p>
        </p:txBody>
      </p:sp>
      <p:pic>
        <p:nvPicPr>
          <p:cNvPr id="6" name="Image 5">
            <a:extLst>
              <a:ext uri="{FF2B5EF4-FFF2-40B4-BE49-F238E27FC236}">
                <a16:creationId xmlns:a16="http://schemas.microsoft.com/office/drawing/2014/main" id="{02847635-8DD4-4F27-A179-A01A52E7ED22}"/>
              </a:ext>
            </a:extLst>
          </p:cNvPr>
          <p:cNvPicPr>
            <a:picLocks noChangeAspect="1"/>
          </p:cNvPicPr>
          <p:nvPr userDrawn="1"/>
        </p:nvPicPr>
        <p:blipFill>
          <a:blip r:embed="rId2"/>
          <a:stretch>
            <a:fillRect/>
          </a:stretch>
        </p:blipFill>
        <p:spPr>
          <a:xfrm>
            <a:off x="545618" y="5408583"/>
            <a:ext cx="1474946" cy="680751"/>
          </a:xfrm>
          <a:prstGeom prst="rect">
            <a:avLst/>
          </a:prstGeom>
        </p:spPr>
      </p:pic>
      <p:sp>
        <p:nvSpPr>
          <p:cNvPr id="8" name="Rectangle 7">
            <a:extLst>
              <a:ext uri="{FF2B5EF4-FFF2-40B4-BE49-F238E27FC236}">
                <a16:creationId xmlns:a16="http://schemas.microsoft.com/office/drawing/2014/main" id="{548693EC-BF11-40F5-956C-12539BA2E898}"/>
              </a:ext>
            </a:extLst>
          </p:cNvPr>
          <p:cNvSpPr/>
          <p:nvPr userDrawn="1"/>
        </p:nvSpPr>
        <p:spPr>
          <a:xfrm>
            <a:off x="0" y="844520"/>
            <a:ext cx="1555531" cy="496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D46716F8-C321-4F37-A55E-77E01CF0952E}"/>
              </a:ext>
            </a:extLst>
          </p:cNvPr>
          <p:cNvSpPr/>
          <p:nvPr userDrawn="1"/>
        </p:nvSpPr>
        <p:spPr>
          <a:xfrm>
            <a:off x="540958" y="4239234"/>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10" name="Espace réservé du pied de page 4">
            <a:extLst>
              <a:ext uri="{FF2B5EF4-FFF2-40B4-BE49-F238E27FC236}">
                <a16:creationId xmlns:a16="http://schemas.microsoft.com/office/drawing/2014/main" id="{669DBC0B-57BF-43AF-AF5D-755DE77CEA4C}"/>
              </a:ext>
            </a:extLst>
          </p:cNvPr>
          <p:cNvSpPr>
            <a:spLocks noGrp="1"/>
          </p:cNvSpPr>
          <p:nvPr>
            <p:ph type="ftr" sz="quarter" idx="3"/>
          </p:nvPr>
        </p:nvSpPr>
        <p:spPr>
          <a:xfrm>
            <a:off x="728961" y="6292850"/>
            <a:ext cx="10235526" cy="370129"/>
          </a:xfrm>
          <a:prstGeom prst="rect">
            <a:avLst/>
          </a:prstGeom>
        </p:spPr>
        <p:txBody>
          <a:bodyPr vert="horz" lIns="0" tIns="0" rIns="0" bIns="0" rtlCol="0" anchor="ctr"/>
          <a:lstStyle>
            <a:lvl1pPr algn="l">
              <a:defRPr sz="1000">
                <a:solidFill>
                  <a:schemeClr val="tx1"/>
                </a:solidFill>
              </a:defRPr>
            </a:lvl1pPr>
          </a:lstStyle>
          <a:p>
            <a:r>
              <a:rPr lang="fr-FR"/>
              <a:t>Auteur : Nom(s) - Direction/Pole | Date | Nom du Document |  Diffusion libre - Diffusion interne Citeo - Diffusion restreinte [périmètre de diffusion]</a:t>
            </a:r>
          </a:p>
        </p:txBody>
      </p:sp>
      <p:sp>
        <p:nvSpPr>
          <p:cNvPr id="11" name="Espace réservé du numéro de diapositive 5">
            <a:extLst>
              <a:ext uri="{FF2B5EF4-FFF2-40B4-BE49-F238E27FC236}">
                <a16:creationId xmlns:a16="http://schemas.microsoft.com/office/drawing/2014/main" id="{E1186E8F-A752-4A92-B068-8385D8840EEA}"/>
              </a:ext>
            </a:extLst>
          </p:cNvPr>
          <p:cNvSpPr>
            <a:spLocks noGrp="1"/>
          </p:cNvSpPr>
          <p:nvPr>
            <p:ph type="sldNum" sz="quarter" idx="4"/>
          </p:nvPr>
        </p:nvSpPr>
        <p:spPr>
          <a:xfrm>
            <a:off x="11022676" y="6292850"/>
            <a:ext cx="718474" cy="365125"/>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spTree>
    <p:extLst>
      <p:ext uri="{BB962C8B-B14F-4D97-AF65-F5344CB8AC3E}">
        <p14:creationId xmlns:p14="http://schemas.microsoft.com/office/powerpoint/2010/main" val="36323982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03 - Intercalaire">
    <p:spTree>
      <p:nvGrpSpPr>
        <p:cNvPr id="1" name=""/>
        <p:cNvGrpSpPr/>
        <p:nvPr/>
      </p:nvGrpSpPr>
      <p:grpSpPr>
        <a:xfrm>
          <a:off x="0" y="0"/>
          <a:ext cx="0" cy="0"/>
          <a:chOff x="0" y="0"/>
          <a:chExt cx="0" cy="0"/>
        </a:xfrm>
      </p:grpSpPr>
      <p:sp>
        <p:nvSpPr>
          <p:cNvPr id="4" name="Espace réservé du texte 3"/>
          <p:cNvSpPr>
            <a:spLocks noGrp="1"/>
          </p:cNvSpPr>
          <p:nvPr>
            <p:ph type="body" sz="quarter" idx="14" hasCustomPrompt="1"/>
          </p:nvPr>
        </p:nvSpPr>
        <p:spPr>
          <a:xfrm>
            <a:off x="440358" y="2312894"/>
            <a:ext cx="2160000" cy="930894"/>
          </a:xfrm>
        </p:spPr>
        <p:txBody>
          <a:bodyPr vert="horz" lIns="91440" tIns="45720" rIns="91440" bIns="45720" rtlCol="0" anchor="b">
            <a:normAutofit/>
          </a:bodyPr>
          <a:lstStyle>
            <a:lvl1pPr>
              <a:defRPr lang="fr-FR" sz="5400" b="1" dirty="0">
                <a:solidFill>
                  <a:schemeClr val="accent4"/>
                </a:solidFill>
                <a:latin typeface="+mj-lt"/>
                <a:ea typeface="+mj-ea"/>
                <a:cs typeface="+mj-cs"/>
              </a:defRPr>
            </a:lvl1pPr>
          </a:lstStyle>
          <a:p>
            <a:pPr lvl="0">
              <a:spcBef>
                <a:spcPct val="0"/>
              </a:spcBef>
            </a:pPr>
            <a:r>
              <a:rPr lang="fr-FR"/>
              <a:t>01</a:t>
            </a:r>
          </a:p>
        </p:txBody>
      </p:sp>
      <p:sp>
        <p:nvSpPr>
          <p:cNvPr id="2" name="Titre 1"/>
          <p:cNvSpPr>
            <a:spLocks noGrp="1"/>
          </p:cNvSpPr>
          <p:nvPr>
            <p:ph type="ctrTitle"/>
          </p:nvPr>
        </p:nvSpPr>
        <p:spPr>
          <a:xfrm>
            <a:off x="440358" y="3602036"/>
            <a:ext cx="7920000" cy="2548515"/>
          </a:xfrm>
          <a:prstGeom prst="rect">
            <a:avLst/>
          </a:prstGeom>
        </p:spPr>
        <p:txBody>
          <a:bodyPr vert="horz" lIns="91440" tIns="45720" rIns="91440" bIns="45720" rtlCol="0" anchor="t">
            <a:noAutofit/>
          </a:bodyPr>
          <a:lstStyle>
            <a:lvl1pPr>
              <a:defRPr lang="fr-FR" sz="5400" dirty="0">
                <a:solidFill>
                  <a:schemeClr val="accent4"/>
                </a:solidFill>
                <a:latin typeface="+mn-lt"/>
                <a:ea typeface="+mn-ea"/>
                <a:cs typeface="+mn-cs"/>
              </a:defRPr>
            </a:lvl1pPr>
          </a:lstStyle>
          <a:p>
            <a:pPr marL="0" lvl="0" indent="0">
              <a:spcBef>
                <a:spcPts val="1000"/>
              </a:spcBef>
              <a:buFont typeface="Arial"/>
            </a:pPr>
            <a:r>
              <a:rPr lang="fr-FR"/>
              <a:t>Cliquez et modifiez le titre</a:t>
            </a:r>
          </a:p>
        </p:txBody>
      </p:sp>
      <p:sp>
        <p:nvSpPr>
          <p:cNvPr id="9" name="Espace réservé du pied de page 8"/>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10" name="Espace réservé du numéro de diapositive 9"/>
          <p:cNvSpPr>
            <a:spLocks noGrp="1"/>
          </p:cNvSpPr>
          <p:nvPr>
            <p:ph type="sldNum" sz="quarter" idx="12"/>
          </p:nvPr>
        </p:nvSpPr>
        <p:spPr/>
        <p:txBody>
          <a:bodyPr/>
          <a:lstStyle/>
          <a:p>
            <a:fld id="{DEBE2006-DBBB-B14E-BCD7-5B3626703F01}" type="slidenum">
              <a:rPr lang="fr-FR" smtClean="0"/>
              <a:pPr/>
              <a:t>‹N°›</a:t>
            </a:fld>
            <a:endParaRPr lang="fr-FR"/>
          </a:p>
        </p:txBody>
      </p:sp>
      <p:sp>
        <p:nvSpPr>
          <p:cNvPr id="11" name="Rectangle 10">
            <a:extLst>
              <a:ext uri="{FF2B5EF4-FFF2-40B4-BE49-F238E27FC236}">
                <a16:creationId xmlns:a16="http://schemas.microsoft.com/office/drawing/2014/main" id="{229C837C-A974-44EE-BD64-A212600021DE}"/>
              </a:ext>
            </a:extLst>
          </p:cNvPr>
          <p:cNvSpPr/>
          <p:nvPr userDrawn="1"/>
        </p:nvSpPr>
        <p:spPr>
          <a:xfrm>
            <a:off x="0" y="0"/>
            <a:ext cx="1555531"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56C6D369-0DB4-471B-AABF-E60B135E85DF}"/>
              </a:ext>
            </a:extLst>
          </p:cNvPr>
          <p:cNvSpPr/>
          <p:nvPr userDrawn="1"/>
        </p:nvSpPr>
        <p:spPr>
          <a:xfrm>
            <a:off x="540958" y="3332100"/>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26221863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04 - Intercalaire + Imag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21C44C58-0FB3-4C83-9DE5-38FC0579701A}"/>
              </a:ext>
            </a:extLst>
          </p:cNvPr>
          <p:cNvSpPr>
            <a:spLocks noGrp="1"/>
          </p:cNvSpPr>
          <p:nvPr>
            <p:ph type="pic" sz="quarter" idx="15"/>
          </p:nvPr>
        </p:nvSpPr>
        <p:spPr>
          <a:xfrm>
            <a:off x="6096000" y="0"/>
            <a:ext cx="6087035" cy="6858000"/>
          </a:xfrm>
          <a:noFill/>
        </p:spPr>
        <p:txBody>
          <a:bodyPr/>
          <a:lstStyle/>
          <a:p>
            <a:r>
              <a:rPr lang="fr-FR"/>
              <a:t>Faire glisser l'image vers l'espace réservé ou cliquer sur l'icône pour l'ajouter</a:t>
            </a:r>
          </a:p>
        </p:txBody>
      </p:sp>
      <p:sp>
        <p:nvSpPr>
          <p:cNvPr id="4" name="Espace réservé du texte 3"/>
          <p:cNvSpPr>
            <a:spLocks noGrp="1"/>
          </p:cNvSpPr>
          <p:nvPr>
            <p:ph type="body" sz="quarter" idx="14" hasCustomPrompt="1"/>
          </p:nvPr>
        </p:nvSpPr>
        <p:spPr>
          <a:xfrm>
            <a:off x="440359" y="2312894"/>
            <a:ext cx="2160000" cy="930894"/>
          </a:xfrm>
        </p:spPr>
        <p:txBody>
          <a:bodyPr vert="horz" lIns="91440" tIns="45720" rIns="91440" bIns="45720" rtlCol="0" anchor="b">
            <a:normAutofit/>
          </a:bodyPr>
          <a:lstStyle>
            <a:lvl1pPr>
              <a:defRPr lang="fr-FR" sz="5400" b="1" dirty="0">
                <a:solidFill>
                  <a:schemeClr val="accent4"/>
                </a:solidFill>
                <a:latin typeface="+mj-lt"/>
                <a:ea typeface="+mj-ea"/>
                <a:cs typeface="+mj-cs"/>
              </a:defRPr>
            </a:lvl1pPr>
          </a:lstStyle>
          <a:p>
            <a:pPr lvl="0">
              <a:spcBef>
                <a:spcPct val="0"/>
              </a:spcBef>
            </a:pPr>
            <a:r>
              <a:rPr lang="fr-FR"/>
              <a:t>01</a:t>
            </a:r>
          </a:p>
        </p:txBody>
      </p:sp>
      <p:sp>
        <p:nvSpPr>
          <p:cNvPr id="2" name="Titre 1"/>
          <p:cNvSpPr>
            <a:spLocks noGrp="1"/>
          </p:cNvSpPr>
          <p:nvPr>
            <p:ph type="ctrTitle"/>
          </p:nvPr>
        </p:nvSpPr>
        <p:spPr>
          <a:xfrm>
            <a:off x="440358" y="3602036"/>
            <a:ext cx="7920000" cy="2548515"/>
          </a:xfrm>
          <a:prstGeom prst="rect">
            <a:avLst/>
          </a:prstGeom>
        </p:spPr>
        <p:txBody>
          <a:bodyPr vert="horz" lIns="91440" tIns="45720" rIns="91440" bIns="45720" rtlCol="0" anchor="t">
            <a:noAutofit/>
          </a:bodyPr>
          <a:lstStyle>
            <a:lvl1pPr>
              <a:defRPr lang="fr-FR" sz="5400" dirty="0">
                <a:solidFill>
                  <a:schemeClr val="accent4"/>
                </a:solidFill>
                <a:latin typeface="+mn-lt"/>
                <a:ea typeface="+mn-ea"/>
                <a:cs typeface="+mn-cs"/>
              </a:defRPr>
            </a:lvl1pPr>
          </a:lstStyle>
          <a:p>
            <a:pPr marL="0" lvl="0" indent="0">
              <a:spcBef>
                <a:spcPts val="1000"/>
              </a:spcBef>
              <a:buFont typeface="Arial"/>
            </a:pPr>
            <a:r>
              <a:rPr lang="fr-FR"/>
              <a:t>Cliquez et modifiez le titre</a:t>
            </a:r>
          </a:p>
        </p:txBody>
      </p:sp>
      <p:sp>
        <p:nvSpPr>
          <p:cNvPr id="9" name="Espace réservé du pied de page 8"/>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10" name="Espace réservé du numéro de diapositive 9"/>
          <p:cNvSpPr>
            <a:spLocks noGrp="1"/>
          </p:cNvSpPr>
          <p:nvPr>
            <p:ph type="sldNum" sz="quarter" idx="12"/>
          </p:nvPr>
        </p:nvSpPr>
        <p:spPr/>
        <p:txBody>
          <a:bodyPr/>
          <a:lstStyle/>
          <a:p>
            <a:fld id="{DEBE2006-DBBB-B14E-BCD7-5B3626703F01}" type="slidenum">
              <a:rPr lang="fr-FR" smtClean="0"/>
              <a:pPr/>
              <a:t>‹N°›</a:t>
            </a:fld>
            <a:endParaRPr lang="fr-FR"/>
          </a:p>
        </p:txBody>
      </p:sp>
      <p:sp>
        <p:nvSpPr>
          <p:cNvPr id="3" name="Rectangle 2">
            <a:extLst>
              <a:ext uri="{FF2B5EF4-FFF2-40B4-BE49-F238E27FC236}">
                <a16:creationId xmlns:a16="http://schemas.microsoft.com/office/drawing/2014/main" id="{A53350C1-8F69-479A-9254-FCC2D49C7851}"/>
              </a:ext>
            </a:extLst>
          </p:cNvPr>
          <p:cNvSpPr/>
          <p:nvPr userDrawn="1"/>
        </p:nvSpPr>
        <p:spPr>
          <a:xfrm>
            <a:off x="0" y="0"/>
            <a:ext cx="1555531"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A867759C-6DEE-4C15-AC90-8E101C1AF463}"/>
              </a:ext>
            </a:extLst>
          </p:cNvPr>
          <p:cNvSpPr/>
          <p:nvPr userDrawn="1"/>
        </p:nvSpPr>
        <p:spPr>
          <a:xfrm>
            <a:off x="540958" y="3332100"/>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29527982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05 - Intercalaire 2 + Image">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440358" y="657225"/>
            <a:ext cx="5540027" cy="2203199"/>
          </a:xfrm>
        </p:spPr>
        <p:txBody>
          <a:bodyPr vert="horz" lIns="91440" tIns="45720" rIns="91440" bIns="45720" rtlCol="0" anchor="b">
            <a:normAutofit/>
          </a:bodyPr>
          <a:lstStyle>
            <a:lvl1pPr>
              <a:defRPr lang="fr-FR" sz="3200" b="0" dirty="0">
                <a:solidFill>
                  <a:schemeClr val="accent4"/>
                </a:solidFill>
                <a:latin typeface="+mj-lt"/>
                <a:ea typeface="+mj-ea"/>
                <a:cs typeface="+mj-cs"/>
              </a:defRPr>
            </a:lvl1pPr>
          </a:lstStyle>
          <a:p>
            <a:pPr lvl="0">
              <a:spcBef>
                <a:spcPct val="0"/>
              </a:spcBef>
            </a:pPr>
            <a:endParaRPr lang="fr-FR"/>
          </a:p>
        </p:txBody>
      </p:sp>
      <p:sp>
        <p:nvSpPr>
          <p:cNvPr id="2" name="Titre 1"/>
          <p:cNvSpPr>
            <a:spLocks noGrp="1"/>
          </p:cNvSpPr>
          <p:nvPr>
            <p:ph type="ctrTitle"/>
          </p:nvPr>
        </p:nvSpPr>
        <p:spPr>
          <a:xfrm>
            <a:off x="440358" y="3892553"/>
            <a:ext cx="5646678" cy="2165347"/>
          </a:xfrm>
          <a:prstGeom prst="rect">
            <a:avLst/>
          </a:prstGeom>
        </p:spPr>
        <p:txBody>
          <a:bodyPr vert="horz" lIns="91440" tIns="45720" rIns="91440" bIns="45720" rtlCol="0" anchor="t">
            <a:noAutofit/>
          </a:bodyPr>
          <a:lstStyle>
            <a:lvl1pPr>
              <a:defRPr lang="fr-FR" sz="2400" b="1" dirty="0">
                <a:solidFill>
                  <a:schemeClr val="accent4"/>
                </a:solidFill>
                <a:latin typeface="+mn-lt"/>
                <a:ea typeface="+mn-ea"/>
                <a:cs typeface="+mn-cs"/>
              </a:defRPr>
            </a:lvl1pPr>
          </a:lstStyle>
          <a:p>
            <a:pPr marL="0" lvl="0" indent="0">
              <a:spcBef>
                <a:spcPts val="1000"/>
              </a:spcBef>
              <a:buFont typeface="Arial"/>
            </a:pPr>
            <a:r>
              <a:rPr lang="fr-FR"/>
              <a:t>Cliquez et modifiez le titre</a:t>
            </a:r>
          </a:p>
        </p:txBody>
      </p:sp>
      <p:sp>
        <p:nvSpPr>
          <p:cNvPr id="9" name="Espace réservé du pied de page 8"/>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10" name="Espace réservé du numéro de diapositive 9"/>
          <p:cNvSpPr>
            <a:spLocks noGrp="1"/>
          </p:cNvSpPr>
          <p:nvPr>
            <p:ph type="sldNum" sz="quarter" idx="12"/>
          </p:nvPr>
        </p:nvSpPr>
        <p:spPr/>
        <p:txBody>
          <a:bodyPr/>
          <a:lstStyle/>
          <a:p>
            <a:fld id="{DEBE2006-DBBB-B14E-BCD7-5B3626703F01}" type="slidenum">
              <a:rPr lang="fr-FR" smtClean="0"/>
              <a:pPr/>
              <a:t>‹N°›</a:t>
            </a:fld>
            <a:endParaRPr lang="fr-FR"/>
          </a:p>
        </p:txBody>
      </p:sp>
      <p:sp>
        <p:nvSpPr>
          <p:cNvPr id="3" name="Rectangle 2">
            <a:extLst>
              <a:ext uri="{FF2B5EF4-FFF2-40B4-BE49-F238E27FC236}">
                <a16:creationId xmlns:a16="http://schemas.microsoft.com/office/drawing/2014/main" id="{A53350C1-8F69-479A-9254-FCC2D49C7851}"/>
              </a:ext>
            </a:extLst>
          </p:cNvPr>
          <p:cNvSpPr/>
          <p:nvPr userDrawn="1"/>
        </p:nvSpPr>
        <p:spPr>
          <a:xfrm>
            <a:off x="0" y="0"/>
            <a:ext cx="1555531"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2236C876-2194-4F6E-BF6F-E30B926CA361}"/>
              </a:ext>
            </a:extLst>
          </p:cNvPr>
          <p:cNvSpPr/>
          <p:nvPr userDrawn="1"/>
        </p:nvSpPr>
        <p:spPr>
          <a:xfrm>
            <a:off x="540958" y="3332100"/>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16" name="Espace réservé pour une image  15">
            <a:extLst>
              <a:ext uri="{FF2B5EF4-FFF2-40B4-BE49-F238E27FC236}">
                <a16:creationId xmlns:a16="http://schemas.microsoft.com/office/drawing/2014/main" id="{CE1544D2-222E-4763-B039-EA1DE76956D9}"/>
              </a:ext>
            </a:extLst>
          </p:cNvPr>
          <p:cNvSpPr>
            <a:spLocks noGrp="1"/>
          </p:cNvSpPr>
          <p:nvPr>
            <p:ph type="pic" sz="quarter" idx="15"/>
          </p:nvPr>
        </p:nvSpPr>
        <p:spPr>
          <a:xfrm>
            <a:off x="6096000" y="657225"/>
            <a:ext cx="5540375" cy="5400675"/>
          </a:xfrm>
        </p:spPr>
        <p:txBody>
          <a:bodyPr/>
          <a:lstStyle/>
          <a:p>
            <a:endParaRPr lang="fr-FR"/>
          </a:p>
        </p:txBody>
      </p:sp>
    </p:spTree>
    <p:extLst>
      <p:ext uri="{BB962C8B-B14F-4D97-AF65-F5344CB8AC3E}">
        <p14:creationId xmlns:p14="http://schemas.microsoft.com/office/powerpoint/2010/main" val="148144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06 - 1 Contenu">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835626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07 - 1 Encadré">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21" name="Rectangle 20">
            <a:extLst>
              <a:ext uri="{FF2B5EF4-FFF2-40B4-BE49-F238E27FC236}">
                <a16:creationId xmlns:a16="http://schemas.microsoft.com/office/drawing/2014/main" id="{B45886F3-14C1-489D-9F60-BA794F0FB3E2}"/>
              </a:ext>
            </a:extLst>
          </p:cNvPr>
          <p:cNvSpPr/>
          <p:nvPr userDrawn="1"/>
        </p:nvSpPr>
        <p:spPr>
          <a:xfrm>
            <a:off x="830285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2" name="Espace réservé du contenu 8">
            <a:extLst>
              <a:ext uri="{FF2B5EF4-FFF2-40B4-BE49-F238E27FC236}">
                <a16:creationId xmlns:a16="http://schemas.microsoft.com/office/drawing/2014/main" id="{4C8A7DCA-B50A-4A5F-A4A6-FA35B984E914}"/>
              </a:ext>
            </a:extLst>
          </p:cNvPr>
          <p:cNvSpPr>
            <a:spLocks noGrp="1"/>
          </p:cNvSpPr>
          <p:nvPr>
            <p:ph sz="quarter" idx="16"/>
          </p:nvPr>
        </p:nvSpPr>
        <p:spPr>
          <a:xfrm>
            <a:off x="830285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3" name="Rectangle 22">
            <a:extLst>
              <a:ext uri="{FF2B5EF4-FFF2-40B4-BE49-F238E27FC236}">
                <a16:creationId xmlns:a16="http://schemas.microsoft.com/office/drawing/2014/main" id="{7962AB55-BA8B-4C83-81C8-A4FAAC167D30}"/>
              </a:ext>
            </a:extLst>
          </p:cNvPr>
          <p:cNvSpPr/>
          <p:nvPr userDrawn="1"/>
        </p:nvSpPr>
        <p:spPr>
          <a:xfrm>
            <a:off x="954778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space réservé du contenu 12">
            <a:extLst>
              <a:ext uri="{FF2B5EF4-FFF2-40B4-BE49-F238E27FC236}">
                <a16:creationId xmlns:a16="http://schemas.microsoft.com/office/drawing/2014/main" id="{5654EA48-CCE4-49E4-A326-91B934E977B8}"/>
              </a:ext>
            </a:extLst>
          </p:cNvPr>
          <p:cNvSpPr>
            <a:spLocks noGrp="1"/>
          </p:cNvSpPr>
          <p:nvPr>
            <p:ph sz="quarter" idx="12"/>
          </p:nvPr>
        </p:nvSpPr>
        <p:spPr>
          <a:xfrm>
            <a:off x="447675" y="1296000"/>
            <a:ext cx="7564211"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2076158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08 - 3 Encadrés">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0" name="Rectangle 9">
            <a:extLst>
              <a:ext uri="{FF2B5EF4-FFF2-40B4-BE49-F238E27FC236}">
                <a16:creationId xmlns:a16="http://schemas.microsoft.com/office/drawing/2014/main" id="{766D5B3A-3FF0-4098-841B-96FDCEF6AC05}"/>
              </a:ext>
            </a:extLst>
          </p:cNvPr>
          <p:cNvSpPr/>
          <p:nvPr userDrawn="1"/>
        </p:nvSpPr>
        <p:spPr>
          <a:xfrm>
            <a:off x="58057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12" name="Espace réservé du contenu 8">
            <a:extLst>
              <a:ext uri="{FF2B5EF4-FFF2-40B4-BE49-F238E27FC236}">
                <a16:creationId xmlns:a16="http://schemas.microsoft.com/office/drawing/2014/main" id="{99B7A3D2-197F-4D74-BB67-A9F75E54653D}"/>
              </a:ext>
            </a:extLst>
          </p:cNvPr>
          <p:cNvSpPr>
            <a:spLocks noGrp="1"/>
          </p:cNvSpPr>
          <p:nvPr>
            <p:ph sz="quarter" idx="15"/>
          </p:nvPr>
        </p:nvSpPr>
        <p:spPr>
          <a:xfrm>
            <a:off x="58057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4" name="Rectangle 13">
            <a:extLst>
              <a:ext uri="{FF2B5EF4-FFF2-40B4-BE49-F238E27FC236}">
                <a16:creationId xmlns:a16="http://schemas.microsoft.com/office/drawing/2014/main" id="{3D721AFD-38D7-48D0-B21F-B271929028E3}"/>
              </a:ext>
            </a:extLst>
          </p:cNvPr>
          <p:cNvSpPr/>
          <p:nvPr userDrawn="1"/>
        </p:nvSpPr>
        <p:spPr>
          <a:xfrm>
            <a:off x="182550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20">
            <a:extLst>
              <a:ext uri="{FF2B5EF4-FFF2-40B4-BE49-F238E27FC236}">
                <a16:creationId xmlns:a16="http://schemas.microsoft.com/office/drawing/2014/main" id="{B45886F3-14C1-489D-9F60-BA794F0FB3E2}"/>
              </a:ext>
            </a:extLst>
          </p:cNvPr>
          <p:cNvSpPr/>
          <p:nvPr userDrawn="1"/>
        </p:nvSpPr>
        <p:spPr>
          <a:xfrm>
            <a:off x="830285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2" name="Espace réservé du contenu 8">
            <a:extLst>
              <a:ext uri="{FF2B5EF4-FFF2-40B4-BE49-F238E27FC236}">
                <a16:creationId xmlns:a16="http://schemas.microsoft.com/office/drawing/2014/main" id="{4C8A7DCA-B50A-4A5F-A4A6-FA35B984E914}"/>
              </a:ext>
            </a:extLst>
          </p:cNvPr>
          <p:cNvSpPr>
            <a:spLocks noGrp="1"/>
          </p:cNvSpPr>
          <p:nvPr>
            <p:ph sz="quarter" idx="16"/>
          </p:nvPr>
        </p:nvSpPr>
        <p:spPr>
          <a:xfrm>
            <a:off x="830285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3" name="Rectangle 22">
            <a:extLst>
              <a:ext uri="{FF2B5EF4-FFF2-40B4-BE49-F238E27FC236}">
                <a16:creationId xmlns:a16="http://schemas.microsoft.com/office/drawing/2014/main" id="{7962AB55-BA8B-4C83-81C8-A4FAAC167D30}"/>
              </a:ext>
            </a:extLst>
          </p:cNvPr>
          <p:cNvSpPr/>
          <p:nvPr userDrawn="1"/>
        </p:nvSpPr>
        <p:spPr>
          <a:xfrm>
            <a:off x="954778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953F7A90-4F2A-4ACA-97CB-82AC32F4D9A4}"/>
              </a:ext>
            </a:extLst>
          </p:cNvPr>
          <p:cNvSpPr/>
          <p:nvPr userDrawn="1"/>
        </p:nvSpPr>
        <p:spPr>
          <a:xfrm>
            <a:off x="4441712" y="1341439"/>
            <a:ext cx="3308576"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5" name="Espace réservé du contenu 8">
            <a:extLst>
              <a:ext uri="{FF2B5EF4-FFF2-40B4-BE49-F238E27FC236}">
                <a16:creationId xmlns:a16="http://schemas.microsoft.com/office/drawing/2014/main" id="{1A06D2AF-7419-41EE-A844-99BB5A0CB1EB}"/>
              </a:ext>
            </a:extLst>
          </p:cNvPr>
          <p:cNvSpPr>
            <a:spLocks noGrp="1"/>
          </p:cNvSpPr>
          <p:nvPr>
            <p:ph sz="quarter" idx="17"/>
          </p:nvPr>
        </p:nvSpPr>
        <p:spPr>
          <a:xfrm>
            <a:off x="4441712" y="1417035"/>
            <a:ext cx="3308576"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6" name="Rectangle 25">
            <a:extLst>
              <a:ext uri="{FF2B5EF4-FFF2-40B4-BE49-F238E27FC236}">
                <a16:creationId xmlns:a16="http://schemas.microsoft.com/office/drawing/2014/main" id="{7B4429B8-7DD5-4922-AD1D-CE85D1527A71}"/>
              </a:ext>
            </a:extLst>
          </p:cNvPr>
          <p:cNvSpPr/>
          <p:nvPr userDrawn="1"/>
        </p:nvSpPr>
        <p:spPr>
          <a:xfrm>
            <a:off x="5686643" y="1308482"/>
            <a:ext cx="818714"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07093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6 - 1 Contenu">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Citeo | Avril 2024 | Dossier de candidature de l'AMI Restauration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9909706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09 - 1 Contenu + Grand Encadré">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0E518A2-8EA8-4EA7-AB5D-9B8863BC0322}"/>
              </a:ext>
            </a:extLst>
          </p:cNvPr>
          <p:cNvSpPr/>
          <p:nvPr userDrawn="1"/>
        </p:nvSpPr>
        <p:spPr>
          <a:xfrm>
            <a:off x="6096000" y="1341439"/>
            <a:ext cx="5545138" cy="4716462"/>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6" y="1296000"/>
            <a:ext cx="5545138"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du contenu 8">
            <a:extLst>
              <a:ext uri="{FF2B5EF4-FFF2-40B4-BE49-F238E27FC236}">
                <a16:creationId xmlns:a16="http://schemas.microsoft.com/office/drawing/2014/main" id="{1381E411-0266-419D-8430-1DDBB0976515}"/>
              </a:ext>
            </a:extLst>
          </p:cNvPr>
          <p:cNvSpPr>
            <a:spLocks noGrp="1"/>
          </p:cNvSpPr>
          <p:nvPr>
            <p:ph sz="quarter" idx="14"/>
          </p:nvPr>
        </p:nvSpPr>
        <p:spPr>
          <a:xfrm>
            <a:off x="6096000" y="1417035"/>
            <a:ext cx="5545138" cy="4532312"/>
          </a:xfrm>
          <a:noFill/>
          <a:ln w="38100">
            <a:noFill/>
          </a:ln>
        </p:spPr>
        <p:txBody>
          <a:bodyPr lIns="144000" tIns="144000" rIns="144000" bIns="144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 name="Rectangle 1">
            <a:extLst>
              <a:ext uri="{FF2B5EF4-FFF2-40B4-BE49-F238E27FC236}">
                <a16:creationId xmlns:a16="http://schemas.microsoft.com/office/drawing/2014/main" id="{0B0C8572-3211-4009-85CD-632F376477A4}"/>
              </a:ext>
            </a:extLst>
          </p:cNvPr>
          <p:cNvSpPr/>
          <p:nvPr userDrawn="1"/>
        </p:nvSpPr>
        <p:spPr>
          <a:xfrm>
            <a:off x="8182491" y="1308482"/>
            <a:ext cx="1372156" cy="108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832275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0 - 1 Contenu + Bloc trame bas">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35161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5">
            <a:extLst>
              <a:ext uri="{FF2B5EF4-FFF2-40B4-BE49-F238E27FC236}">
                <a16:creationId xmlns:a16="http://schemas.microsoft.com/office/drawing/2014/main" id="{444D958A-2E12-482C-B0F7-A092BFF1EAEA}"/>
              </a:ext>
            </a:extLst>
          </p:cNvPr>
          <p:cNvSpPr/>
          <p:nvPr userDrawn="1"/>
        </p:nvSpPr>
        <p:spPr>
          <a:xfrm>
            <a:off x="0" y="5058000"/>
            <a:ext cx="12192000" cy="100800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texte 5">
            <a:extLst>
              <a:ext uri="{FF2B5EF4-FFF2-40B4-BE49-F238E27FC236}">
                <a16:creationId xmlns:a16="http://schemas.microsoft.com/office/drawing/2014/main" id="{BB9E526D-4660-48D8-8953-D8F3B64FA107}"/>
              </a:ext>
            </a:extLst>
          </p:cNvPr>
          <p:cNvSpPr>
            <a:spLocks noGrp="1"/>
          </p:cNvSpPr>
          <p:nvPr>
            <p:ph type="body" sz="quarter" idx="13"/>
          </p:nvPr>
        </p:nvSpPr>
        <p:spPr>
          <a:xfrm>
            <a:off x="447676" y="5184000"/>
            <a:ext cx="11193463" cy="756000"/>
          </a:xfrm>
          <a:solidFill>
            <a:schemeClr val="bg1"/>
          </a:solidFill>
        </p:spPr>
        <p:txBody>
          <a:bodyPr anchor="ctr" anchorCtr="0"/>
          <a:lstStyle>
            <a:lvl1pPr>
              <a:defRPr b="1">
                <a:solidFill>
                  <a:schemeClr val="tx1"/>
                </a:solidFill>
              </a:defRPr>
            </a:lvl1pPr>
          </a:lstStyle>
          <a:p>
            <a:pPr lvl="0"/>
            <a:r>
              <a:rPr lang="fr-FR"/>
              <a:t>Modifier les styles du texte du masque</a:t>
            </a:r>
          </a:p>
        </p:txBody>
      </p:sp>
    </p:spTree>
    <p:extLst>
      <p:ext uri="{BB962C8B-B14F-4D97-AF65-F5344CB8AC3E}">
        <p14:creationId xmlns:p14="http://schemas.microsoft.com/office/powerpoint/2010/main" val="13850642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1 - 1 Contenu + Bloc trame droit">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5648325"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Rectangle 7">
            <a:extLst>
              <a:ext uri="{FF2B5EF4-FFF2-40B4-BE49-F238E27FC236}">
                <a16:creationId xmlns:a16="http://schemas.microsoft.com/office/drawing/2014/main" id="{48D7606A-D405-46AB-B09E-836A33471574}"/>
              </a:ext>
            </a:extLst>
          </p:cNvPr>
          <p:cNvSpPr/>
          <p:nvPr userDrawn="1"/>
        </p:nvSpPr>
        <p:spPr>
          <a:xfrm>
            <a:off x="6442847" y="1341438"/>
            <a:ext cx="5749156" cy="4716462"/>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space réservé du contenu 8">
            <a:extLst>
              <a:ext uri="{FF2B5EF4-FFF2-40B4-BE49-F238E27FC236}">
                <a16:creationId xmlns:a16="http://schemas.microsoft.com/office/drawing/2014/main" id="{1381E411-0266-419D-8430-1DDBB0976515}"/>
              </a:ext>
            </a:extLst>
          </p:cNvPr>
          <p:cNvSpPr>
            <a:spLocks noGrp="1"/>
          </p:cNvSpPr>
          <p:nvPr>
            <p:ph sz="quarter" idx="14"/>
          </p:nvPr>
        </p:nvSpPr>
        <p:spPr>
          <a:xfrm>
            <a:off x="6637138" y="1534510"/>
            <a:ext cx="5004000" cy="4330471"/>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345825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2 - Grande Trame - 1 Conten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1341438"/>
            <a:ext cx="12192000" cy="4716462"/>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3" y="1539527"/>
            <a:ext cx="11090275" cy="4346266"/>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5095811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3 - Trame - 1 Conten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1619599"/>
            <a:ext cx="12192000"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3" y="1817688"/>
            <a:ext cx="11090275" cy="3421062"/>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18092458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4 - Trame - Chapô - 1 Conten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2245830"/>
            <a:ext cx="12192000"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3" y="2443919"/>
            <a:ext cx="11090275" cy="3421062"/>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texte 5">
            <a:extLst>
              <a:ext uri="{FF2B5EF4-FFF2-40B4-BE49-F238E27FC236}">
                <a16:creationId xmlns:a16="http://schemas.microsoft.com/office/drawing/2014/main" id="{6CB0C639-E7F2-4673-B416-4505B9025354}"/>
              </a:ext>
            </a:extLst>
          </p:cNvPr>
          <p:cNvSpPr>
            <a:spLocks noGrp="1"/>
          </p:cNvSpPr>
          <p:nvPr>
            <p:ph type="body" sz="quarter" idx="13"/>
          </p:nvPr>
        </p:nvSpPr>
        <p:spPr>
          <a:xfrm>
            <a:off x="446400" y="1296000"/>
            <a:ext cx="11193463" cy="810031"/>
          </a:xfrm>
        </p:spPr>
        <p:txBody>
          <a:bodyPr/>
          <a:lstStyle>
            <a:lvl1pPr>
              <a:defRPr b="1">
                <a:solidFill>
                  <a:schemeClr val="accent4"/>
                </a:solidFill>
              </a:defRPr>
            </a:lvl1pPr>
          </a:lstStyle>
          <a:p>
            <a:pPr lvl="0"/>
            <a:r>
              <a:rPr lang="fr-FR"/>
              <a:t>Modifier les styles du texte du masque</a:t>
            </a:r>
          </a:p>
        </p:txBody>
      </p:sp>
    </p:spTree>
    <p:extLst>
      <p:ext uri="{BB962C8B-B14F-4D97-AF65-F5344CB8AC3E}">
        <p14:creationId xmlns:p14="http://schemas.microsoft.com/office/powerpoint/2010/main" val="18068804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5 - Trame - Chapô - 2 Contenus Duo">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2245830"/>
            <a:ext cx="5749153"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4" y="3142593"/>
            <a:ext cx="5004000" cy="2722388"/>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texte 5">
            <a:extLst>
              <a:ext uri="{FF2B5EF4-FFF2-40B4-BE49-F238E27FC236}">
                <a16:creationId xmlns:a16="http://schemas.microsoft.com/office/drawing/2014/main" id="{6CB0C639-E7F2-4673-B416-4505B9025354}"/>
              </a:ext>
            </a:extLst>
          </p:cNvPr>
          <p:cNvSpPr>
            <a:spLocks noGrp="1"/>
          </p:cNvSpPr>
          <p:nvPr>
            <p:ph type="body" sz="quarter" idx="13"/>
          </p:nvPr>
        </p:nvSpPr>
        <p:spPr>
          <a:xfrm>
            <a:off x="446400" y="1296000"/>
            <a:ext cx="11193463" cy="810031"/>
          </a:xfrm>
        </p:spPr>
        <p:txBody>
          <a:bodyPr/>
          <a:lstStyle>
            <a:lvl1pPr>
              <a:defRPr b="1">
                <a:solidFill>
                  <a:schemeClr val="accent4"/>
                </a:solidFill>
              </a:defRPr>
            </a:lvl1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cxnSp>
        <p:nvCxnSpPr>
          <p:cNvPr id="8" name="Connecteur droit 7">
            <a:extLst>
              <a:ext uri="{FF2B5EF4-FFF2-40B4-BE49-F238E27FC236}">
                <a16:creationId xmlns:a16="http://schemas.microsoft.com/office/drawing/2014/main" id="{00C10008-FF57-4C92-8F87-EDC9DBBC35A9}"/>
              </a:ext>
            </a:extLst>
          </p:cNvPr>
          <p:cNvCxnSpPr/>
          <p:nvPr userDrawn="1"/>
        </p:nvCxnSpPr>
        <p:spPr>
          <a:xfrm flipH="1">
            <a:off x="6095999" y="2237295"/>
            <a:ext cx="1" cy="3815625"/>
          </a:xfrm>
          <a:prstGeom prst="line">
            <a:avLst/>
          </a:prstGeom>
          <a:ln w="28575">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5343827-A10A-476B-8574-531361A52A77}"/>
              </a:ext>
            </a:extLst>
          </p:cNvPr>
          <p:cNvSpPr/>
          <p:nvPr userDrawn="1"/>
        </p:nvSpPr>
        <p:spPr>
          <a:xfrm>
            <a:off x="6442847" y="2245830"/>
            <a:ext cx="5749156"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space réservé du contenu 8">
            <a:extLst>
              <a:ext uri="{FF2B5EF4-FFF2-40B4-BE49-F238E27FC236}">
                <a16:creationId xmlns:a16="http://schemas.microsoft.com/office/drawing/2014/main" id="{B3EC5CB4-D1EC-4BCB-B515-8E704B339C4E}"/>
              </a:ext>
            </a:extLst>
          </p:cNvPr>
          <p:cNvSpPr>
            <a:spLocks noGrp="1"/>
          </p:cNvSpPr>
          <p:nvPr>
            <p:ph sz="quarter" idx="14"/>
          </p:nvPr>
        </p:nvSpPr>
        <p:spPr>
          <a:xfrm>
            <a:off x="6635863" y="3142593"/>
            <a:ext cx="5004000" cy="2722388"/>
          </a:xfrm>
          <a:solidFill>
            <a:schemeClr val="bg1"/>
          </a:solidFill>
        </p:spPr>
        <p:txBody>
          <a:bodyPr lIns="144000" tIns="144000" rIns="144000" bIns="14400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7" name="Espace réservé du texte 16">
            <a:extLst>
              <a:ext uri="{FF2B5EF4-FFF2-40B4-BE49-F238E27FC236}">
                <a16:creationId xmlns:a16="http://schemas.microsoft.com/office/drawing/2014/main" id="{1B68C8FC-AA7D-496A-A8DC-7502957CFB31}"/>
              </a:ext>
            </a:extLst>
          </p:cNvPr>
          <p:cNvSpPr>
            <a:spLocks noGrp="1"/>
          </p:cNvSpPr>
          <p:nvPr>
            <p:ph type="body" sz="quarter" idx="16"/>
          </p:nvPr>
        </p:nvSpPr>
        <p:spPr>
          <a:xfrm>
            <a:off x="6635863" y="2443163"/>
            <a:ext cx="5004000" cy="506412"/>
          </a:xfrm>
          <a:solidFill>
            <a:schemeClr val="bg1"/>
          </a:solidFill>
        </p:spPr>
        <p:txBody>
          <a:bodyPr anchor="ctr"/>
          <a:lstStyle>
            <a:lvl1pPr>
              <a:defRPr b="1"/>
            </a:lvl1pPr>
          </a:lstStyle>
          <a:p>
            <a:pPr lvl="0"/>
            <a:r>
              <a:rPr lang="fr-FR"/>
              <a:t>Modifier les styles du texte du masque</a:t>
            </a:r>
          </a:p>
        </p:txBody>
      </p:sp>
      <p:sp>
        <p:nvSpPr>
          <p:cNvPr id="18" name="Espace réservé du texte 16">
            <a:extLst>
              <a:ext uri="{FF2B5EF4-FFF2-40B4-BE49-F238E27FC236}">
                <a16:creationId xmlns:a16="http://schemas.microsoft.com/office/drawing/2014/main" id="{1B35BB84-DD0D-46D0-821C-8F46B29BA5A3}"/>
              </a:ext>
            </a:extLst>
          </p:cNvPr>
          <p:cNvSpPr>
            <a:spLocks noGrp="1"/>
          </p:cNvSpPr>
          <p:nvPr>
            <p:ph type="body" sz="quarter" idx="17"/>
          </p:nvPr>
        </p:nvSpPr>
        <p:spPr>
          <a:xfrm>
            <a:off x="561373" y="2443163"/>
            <a:ext cx="5004000" cy="506412"/>
          </a:xfrm>
          <a:solidFill>
            <a:schemeClr val="bg1"/>
          </a:solidFill>
        </p:spPr>
        <p:txBody>
          <a:bodyPr anchor="ctr"/>
          <a:lstStyle>
            <a:lvl1pPr>
              <a:defRPr b="1"/>
            </a:lvl1pPr>
          </a:lstStyle>
          <a:p>
            <a:pPr lvl="0"/>
            <a:r>
              <a:rPr lang="fr-FR"/>
              <a:t>Modifier les styles du texte du masque</a:t>
            </a:r>
          </a:p>
        </p:txBody>
      </p:sp>
    </p:spTree>
    <p:extLst>
      <p:ext uri="{BB962C8B-B14F-4D97-AF65-F5344CB8AC3E}">
        <p14:creationId xmlns:p14="http://schemas.microsoft.com/office/powerpoint/2010/main" val="6953497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6 - Chapô - 4 pictos - 4 contenus">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4"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texte 5">
            <a:extLst>
              <a:ext uri="{FF2B5EF4-FFF2-40B4-BE49-F238E27FC236}">
                <a16:creationId xmlns:a16="http://schemas.microsoft.com/office/drawing/2014/main" id="{6CB0C639-E7F2-4673-B416-4505B9025354}"/>
              </a:ext>
            </a:extLst>
          </p:cNvPr>
          <p:cNvSpPr>
            <a:spLocks noGrp="1"/>
          </p:cNvSpPr>
          <p:nvPr>
            <p:ph type="body" sz="quarter" idx="13"/>
          </p:nvPr>
        </p:nvSpPr>
        <p:spPr>
          <a:xfrm>
            <a:off x="446400" y="1296000"/>
            <a:ext cx="11193463" cy="810031"/>
          </a:xfrm>
        </p:spPr>
        <p:txBody>
          <a:bodyPr/>
          <a:lstStyle>
            <a:lvl1pPr>
              <a:defRPr b="0">
                <a:solidFill>
                  <a:schemeClr val="tx1"/>
                </a:solidFill>
              </a:defRPr>
            </a:lvl1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pour une image  6">
            <a:extLst>
              <a:ext uri="{FF2B5EF4-FFF2-40B4-BE49-F238E27FC236}">
                <a16:creationId xmlns:a16="http://schemas.microsoft.com/office/drawing/2014/main" id="{37BD8047-0582-42F2-B913-55634B7F98B5}"/>
              </a:ext>
            </a:extLst>
          </p:cNvPr>
          <p:cNvSpPr>
            <a:spLocks noGrp="1"/>
          </p:cNvSpPr>
          <p:nvPr>
            <p:ph type="pic" sz="quarter" idx="14"/>
          </p:nvPr>
        </p:nvSpPr>
        <p:spPr>
          <a:xfrm>
            <a:off x="550863" y="2169000"/>
            <a:ext cx="1260000" cy="1260000"/>
          </a:xfrm>
        </p:spPr>
        <p:txBody>
          <a:bodyPr/>
          <a:lstStyle/>
          <a:p>
            <a:endParaRPr lang="fr-FR"/>
          </a:p>
        </p:txBody>
      </p:sp>
      <p:sp>
        <p:nvSpPr>
          <p:cNvPr id="19" name="Espace réservé du contenu 8">
            <a:extLst>
              <a:ext uri="{FF2B5EF4-FFF2-40B4-BE49-F238E27FC236}">
                <a16:creationId xmlns:a16="http://schemas.microsoft.com/office/drawing/2014/main" id="{81CD068E-5D07-4C4B-944D-3BA599A9D39B}"/>
              </a:ext>
            </a:extLst>
          </p:cNvPr>
          <p:cNvSpPr>
            <a:spLocks noGrp="1"/>
          </p:cNvSpPr>
          <p:nvPr>
            <p:ph sz="quarter" idx="15"/>
          </p:nvPr>
        </p:nvSpPr>
        <p:spPr>
          <a:xfrm>
            <a:off x="9479863"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1" name="Espace réservé du contenu 8">
            <a:extLst>
              <a:ext uri="{FF2B5EF4-FFF2-40B4-BE49-F238E27FC236}">
                <a16:creationId xmlns:a16="http://schemas.microsoft.com/office/drawing/2014/main" id="{20DBCEE2-928F-4418-87D4-CD1FE4223A95}"/>
              </a:ext>
            </a:extLst>
          </p:cNvPr>
          <p:cNvSpPr>
            <a:spLocks noGrp="1"/>
          </p:cNvSpPr>
          <p:nvPr>
            <p:ph sz="quarter" idx="17"/>
          </p:nvPr>
        </p:nvSpPr>
        <p:spPr>
          <a:xfrm>
            <a:off x="6503530"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3" name="Espace réservé du contenu 8">
            <a:extLst>
              <a:ext uri="{FF2B5EF4-FFF2-40B4-BE49-F238E27FC236}">
                <a16:creationId xmlns:a16="http://schemas.microsoft.com/office/drawing/2014/main" id="{09AA1E4D-6563-4F9A-98FC-2715FF7FDB3B}"/>
              </a:ext>
            </a:extLst>
          </p:cNvPr>
          <p:cNvSpPr>
            <a:spLocks noGrp="1"/>
          </p:cNvSpPr>
          <p:nvPr>
            <p:ph sz="quarter" idx="19"/>
          </p:nvPr>
        </p:nvSpPr>
        <p:spPr>
          <a:xfrm>
            <a:off x="3527197" y="3429000"/>
            <a:ext cx="2160000" cy="2628899"/>
          </a:xfrm>
          <a:solidFill>
            <a:schemeClr val="bg1"/>
          </a:solidFill>
        </p:spPr>
        <p:txBody>
          <a:bodyPr lIns="144000" tIns="144000" rIns="144000" bIns="144000"/>
          <a:lstStyle>
            <a:lvl1pPr>
              <a:defRPr b="1">
                <a:solidFill>
                  <a:schemeClr val="accent4"/>
                </a:solidFill>
              </a:defRPr>
            </a:lvl1pPr>
            <a:lvl2pPr marL="7938" indent="0">
              <a:buNone/>
              <a:defRPr sz="1200"/>
            </a:lvl2pPr>
            <a:lvl3pPr>
              <a:defRPr sz="1100"/>
            </a:lvl3pPr>
            <a:lvl4pPr>
              <a:defRPr sz="1100"/>
            </a:lvl4pPr>
            <a:lvl5pPr>
              <a:defRPr sz="11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25" name="Espace réservé pour une image  6">
            <a:extLst>
              <a:ext uri="{FF2B5EF4-FFF2-40B4-BE49-F238E27FC236}">
                <a16:creationId xmlns:a16="http://schemas.microsoft.com/office/drawing/2014/main" id="{39F78816-5221-491D-AC92-DD67483BDACB}"/>
              </a:ext>
            </a:extLst>
          </p:cNvPr>
          <p:cNvSpPr>
            <a:spLocks noGrp="1"/>
          </p:cNvSpPr>
          <p:nvPr>
            <p:ph type="pic" sz="quarter" idx="20"/>
          </p:nvPr>
        </p:nvSpPr>
        <p:spPr>
          <a:xfrm>
            <a:off x="3527196" y="2169000"/>
            <a:ext cx="1260000" cy="1260000"/>
          </a:xfrm>
        </p:spPr>
        <p:txBody>
          <a:bodyPr/>
          <a:lstStyle/>
          <a:p>
            <a:endParaRPr lang="fr-FR"/>
          </a:p>
        </p:txBody>
      </p:sp>
      <p:sp>
        <p:nvSpPr>
          <p:cNvPr id="26" name="Espace réservé pour une image  6">
            <a:extLst>
              <a:ext uri="{FF2B5EF4-FFF2-40B4-BE49-F238E27FC236}">
                <a16:creationId xmlns:a16="http://schemas.microsoft.com/office/drawing/2014/main" id="{B026D03D-13B7-4406-A936-14E2B563634A}"/>
              </a:ext>
            </a:extLst>
          </p:cNvPr>
          <p:cNvSpPr>
            <a:spLocks noGrp="1"/>
          </p:cNvSpPr>
          <p:nvPr>
            <p:ph type="pic" sz="quarter" idx="21"/>
          </p:nvPr>
        </p:nvSpPr>
        <p:spPr>
          <a:xfrm>
            <a:off x="6503529" y="2169000"/>
            <a:ext cx="1260000" cy="1260000"/>
          </a:xfrm>
        </p:spPr>
        <p:txBody>
          <a:bodyPr/>
          <a:lstStyle/>
          <a:p>
            <a:endParaRPr lang="fr-FR"/>
          </a:p>
        </p:txBody>
      </p:sp>
      <p:sp>
        <p:nvSpPr>
          <p:cNvPr id="27" name="Espace réservé pour une image  6">
            <a:extLst>
              <a:ext uri="{FF2B5EF4-FFF2-40B4-BE49-F238E27FC236}">
                <a16:creationId xmlns:a16="http://schemas.microsoft.com/office/drawing/2014/main" id="{E8F05241-6CAA-430A-96EF-7B4934CC34EA}"/>
              </a:ext>
            </a:extLst>
          </p:cNvPr>
          <p:cNvSpPr>
            <a:spLocks noGrp="1"/>
          </p:cNvSpPr>
          <p:nvPr>
            <p:ph type="pic" sz="quarter" idx="22"/>
          </p:nvPr>
        </p:nvSpPr>
        <p:spPr>
          <a:xfrm>
            <a:off x="9479862" y="2169000"/>
            <a:ext cx="1260000" cy="1260000"/>
          </a:xfrm>
        </p:spPr>
        <p:txBody>
          <a:bodyPr/>
          <a:lstStyle/>
          <a:p>
            <a:endParaRPr lang="fr-FR"/>
          </a:p>
        </p:txBody>
      </p:sp>
    </p:spTree>
    <p:extLst>
      <p:ext uri="{BB962C8B-B14F-4D97-AF65-F5344CB8AC3E}">
        <p14:creationId xmlns:p14="http://schemas.microsoft.com/office/powerpoint/2010/main" val="236742002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7 - 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31E9CA-DFEF-4AFD-9F1C-308D40C3F5E7}"/>
              </a:ext>
            </a:extLst>
          </p:cNvPr>
          <p:cNvSpPr>
            <a:spLocks noGrp="1"/>
          </p:cNvSpPr>
          <p:nvPr>
            <p:ph type="title"/>
          </p:nvPr>
        </p:nvSpPr>
        <p:spPr/>
        <p:txBody>
          <a:bodyPr/>
          <a:lstStyle/>
          <a:p>
            <a:r>
              <a:rPr lang="fr-FR"/>
              <a:t>Modifiez le style du titre</a:t>
            </a:r>
          </a:p>
        </p:txBody>
      </p:sp>
      <p:sp>
        <p:nvSpPr>
          <p:cNvPr id="3" name="Espace réservé du pied de page 2">
            <a:extLst>
              <a:ext uri="{FF2B5EF4-FFF2-40B4-BE49-F238E27FC236}">
                <a16:creationId xmlns:a16="http://schemas.microsoft.com/office/drawing/2014/main" id="{80D33F6E-76E7-43D5-B72D-04BBC64A427A}"/>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1061C39F-8FFB-46A9-83DC-479370E7B058}"/>
              </a:ext>
            </a:extLst>
          </p:cNvPr>
          <p:cNvSpPr>
            <a:spLocks noGrp="1"/>
          </p:cNvSpPr>
          <p:nvPr>
            <p:ph type="sldNum" sz="quarter" idx="11"/>
          </p:nvPr>
        </p:nvSpPr>
        <p:spPr/>
        <p:txBody>
          <a:bodyPr/>
          <a:lstStyle/>
          <a:p>
            <a:fld id="{DEBE2006-DBBB-B14E-BCD7-5B3626703F01}" type="slidenum">
              <a:rPr lang="fr-FR" smtClean="0"/>
              <a:pPr/>
              <a:t>‹N°›</a:t>
            </a:fld>
            <a:endParaRPr lang="fr-FR"/>
          </a:p>
        </p:txBody>
      </p:sp>
    </p:spTree>
    <p:extLst>
      <p:ext uri="{BB962C8B-B14F-4D97-AF65-F5344CB8AC3E}">
        <p14:creationId xmlns:p14="http://schemas.microsoft.com/office/powerpoint/2010/main" val="17166649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18 - Page Vide">
    <p:spTree>
      <p:nvGrpSpPr>
        <p:cNvPr id="1" name=""/>
        <p:cNvGrpSpPr/>
        <p:nvPr/>
      </p:nvGrpSpPr>
      <p:grpSpPr>
        <a:xfrm>
          <a:off x="0" y="0"/>
          <a:ext cx="0" cy="0"/>
          <a:chOff x="0" y="0"/>
          <a:chExt cx="0" cy="0"/>
        </a:xfrm>
      </p:grpSpPr>
      <p:sp>
        <p:nvSpPr>
          <p:cNvPr id="7" name="Espace réservé du pied de page 6"/>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8" name="Espace réservé du numéro de diapositive 7"/>
          <p:cNvSpPr>
            <a:spLocks noGrp="1"/>
          </p:cNvSpPr>
          <p:nvPr>
            <p:ph type="sldNum" sz="quarter" idx="12"/>
          </p:nvPr>
        </p:nvSpPr>
        <p:spPr/>
        <p:txBody>
          <a:bodyPr/>
          <a:lstStyle/>
          <a:p>
            <a:fld id="{DEBE2006-DBBB-B14E-BCD7-5B3626703F01}" type="slidenum">
              <a:rPr lang="fr-FR" smtClean="0"/>
              <a:pPr/>
              <a:t>‹N°›</a:t>
            </a:fld>
            <a:endParaRPr lang="fr-FR"/>
          </a:p>
        </p:txBody>
      </p:sp>
      <p:sp>
        <p:nvSpPr>
          <p:cNvPr id="2" name="Rectangle 1">
            <a:extLst>
              <a:ext uri="{FF2B5EF4-FFF2-40B4-BE49-F238E27FC236}">
                <a16:creationId xmlns:a16="http://schemas.microsoft.com/office/drawing/2014/main" id="{3EA03926-690E-4C2D-BBEE-89E884B18129}"/>
              </a:ext>
            </a:extLst>
          </p:cNvPr>
          <p:cNvSpPr/>
          <p:nvPr userDrawn="1"/>
        </p:nvSpPr>
        <p:spPr>
          <a:xfrm>
            <a:off x="0" y="0"/>
            <a:ext cx="1384300"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831227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1 - Titre">
    <p:spTree>
      <p:nvGrpSpPr>
        <p:cNvPr id="1" name=""/>
        <p:cNvGrpSpPr/>
        <p:nvPr/>
      </p:nvGrpSpPr>
      <p:grpSpPr>
        <a:xfrm>
          <a:off x="0" y="0"/>
          <a:ext cx="0" cy="0"/>
          <a:chOff x="0" y="0"/>
          <a:chExt cx="0" cy="0"/>
        </a:xfrm>
      </p:grpSpPr>
      <p:sp>
        <p:nvSpPr>
          <p:cNvPr id="2" name="Titre 1"/>
          <p:cNvSpPr>
            <a:spLocks noGrp="1"/>
          </p:cNvSpPr>
          <p:nvPr>
            <p:ph type="ctrTitle"/>
          </p:nvPr>
        </p:nvSpPr>
        <p:spPr>
          <a:xfrm>
            <a:off x="435910" y="1341438"/>
            <a:ext cx="7200000" cy="2882162"/>
          </a:xfrm>
          <a:prstGeom prst="rect">
            <a:avLst/>
          </a:prstGeom>
        </p:spPr>
        <p:txBody>
          <a:bodyPr anchor="b"/>
          <a:lstStyle>
            <a:lvl1pPr algn="l">
              <a:defRPr sz="5400" b="1">
                <a:solidFill>
                  <a:schemeClr val="accent4"/>
                </a:solidFill>
              </a:defRPr>
            </a:lvl1pPr>
          </a:lstStyle>
          <a:p>
            <a:r>
              <a:rPr lang="fr-FR"/>
              <a:t>Cliquez et modifiez le titre</a:t>
            </a:r>
          </a:p>
        </p:txBody>
      </p:sp>
      <p:sp>
        <p:nvSpPr>
          <p:cNvPr id="3" name="Sous-titre 2"/>
          <p:cNvSpPr>
            <a:spLocks noGrp="1"/>
          </p:cNvSpPr>
          <p:nvPr>
            <p:ph type="subTitle" idx="1"/>
          </p:nvPr>
        </p:nvSpPr>
        <p:spPr>
          <a:xfrm>
            <a:off x="435908" y="4564063"/>
            <a:ext cx="7200000" cy="713721"/>
          </a:xfrm>
        </p:spPr>
        <p:txBody>
          <a:bodyPr anchor="t"/>
          <a:lstStyle>
            <a:lvl1pPr marL="0" indent="0" algn="l">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
        <p:nvSpPr>
          <p:cNvPr id="4" name="Espace réservé de la date 3"/>
          <p:cNvSpPr>
            <a:spLocks noGrp="1"/>
          </p:cNvSpPr>
          <p:nvPr>
            <p:ph type="dt" sz="half" idx="10"/>
          </p:nvPr>
        </p:nvSpPr>
        <p:spPr>
          <a:xfrm>
            <a:off x="448389" y="348596"/>
            <a:ext cx="2743200" cy="365125"/>
          </a:xfrm>
          <a:prstGeom prst="rect">
            <a:avLst/>
          </a:prstGeom>
        </p:spPr>
        <p:txBody>
          <a:bodyPr/>
          <a:lstStyle>
            <a:lvl1pPr algn="l">
              <a:defRPr sz="1050">
                <a:solidFill>
                  <a:schemeClr val="tx1"/>
                </a:solidFill>
              </a:defRPr>
            </a:lvl1pPr>
          </a:lstStyle>
          <a:p>
            <a:endParaRPr lang="fr-FR"/>
          </a:p>
        </p:txBody>
      </p:sp>
      <p:pic>
        <p:nvPicPr>
          <p:cNvPr id="6" name="Image 5">
            <a:extLst>
              <a:ext uri="{FF2B5EF4-FFF2-40B4-BE49-F238E27FC236}">
                <a16:creationId xmlns:a16="http://schemas.microsoft.com/office/drawing/2014/main" id="{02847635-8DD4-4F27-A179-A01A52E7ED22}"/>
              </a:ext>
            </a:extLst>
          </p:cNvPr>
          <p:cNvPicPr>
            <a:picLocks noChangeAspect="1"/>
          </p:cNvPicPr>
          <p:nvPr userDrawn="1"/>
        </p:nvPicPr>
        <p:blipFill>
          <a:blip r:embed="rId2"/>
          <a:stretch>
            <a:fillRect/>
          </a:stretch>
        </p:blipFill>
        <p:spPr>
          <a:xfrm>
            <a:off x="545618" y="5408583"/>
            <a:ext cx="1474946" cy="680751"/>
          </a:xfrm>
          <a:prstGeom prst="rect">
            <a:avLst/>
          </a:prstGeom>
        </p:spPr>
      </p:pic>
      <p:sp>
        <p:nvSpPr>
          <p:cNvPr id="13" name="Rectangle 12">
            <a:extLst>
              <a:ext uri="{FF2B5EF4-FFF2-40B4-BE49-F238E27FC236}">
                <a16:creationId xmlns:a16="http://schemas.microsoft.com/office/drawing/2014/main" id="{51DA15C0-72E2-40DF-ACD8-1ACC674530CA}"/>
              </a:ext>
            </a:extLst>
          </p:cNvPr>
          <p:cNvSpPr/>
          <p:nvPr userDrawn="1"/>
        </p:nvSpPr>
        <p:spPr>
          <a:xfrm>
            <a:off x="0" y="844520"/>
            <a:ext cx="1555531" cy="496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BB084193-5C16-49B0-A0AD-B18BAB7EFCB6}"/>
              </a:ext>
            </a:extLst>
          </p:cNvPr>
          <p:cNvSpPr/>
          <p:nvPr userDrawn="1"/>
        </p:nvSpPr>
        <p:spPr>
          <a:xfrm>
            <a:off x="540958" y="4239234"/>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9" name="Espace réservé du pied de page 4">
            <a:extLst>
              <a:ext uri="{FF2B5EF4-FFF2-40B4-BE49-F238E27FC236}">
                <a16:creationId xmlns:a16="http://schemas.microsoft.com/office/drawing/2014/main" id="{ABA6C094-A405-4D00-9EFB-B361DCB698FC}"/>
              </a:ext>
            </a:extLst>
          </p:cNvPr>
          <p:cNvSpPr>
            <a:spLocks noGrp="1"/>
          </p:cNvSpPr>
          <p:nvPr>
            <p:ph type="ftr" sz="quarter" idx="3"/>
          </p:nvPr>
        </p:nvSpPr>
        <p:spPr>
          <a:xfrm>
            <a:off x="728961" y="6292850"/>
            <a:ext cx="10235526" cy="370129"/>
          </a:xfrm>
          <a:prstGeom prst="rect">
            <a:avLst/>
          </a:prstGeom>
        </p:spPr>
        <p:txBody>
          <a:bodyPr vert="horz" lIns="0" tIns="0" rIns="0" bIns="0" rtlCol="0" anchor="ctr"/>
          <a:lstStyle>
            <a:lvl1pPr algn="l">
              <a:defRPr sz="1000">
                <a:solidFill>
                  <a:schemeClr val="tx1"/>
                </a:solidFill>
              </a:defRPr>
            </a:lvl1pPr>
          </a:lstStyle>
          <a:p>
            <a:r>
              <a:rPr lang="fr-FR"/>
              <a:t>Auteur : Nom(s) - Direction/Pole | Date | Nom du Document |  Diffusion libre - Diffusion interne Citeo - Diffusion restreinte [périmètre de diffusion]</a:t>
            </a:r>
          </a:p>
        </p:txBody>
      </p:sp>
      <p:sp>
        <p:nvSpPr>
          <p:cNvPr id="10" name="Espace réservé du numéro de diapositive 5">
            <a:extLst>
              <a:ext uri="{FF2B5EF4-FFF2-40B4-BE49-F238E27FC236}">
                <a16:creationId xmlns:a16="http://schemas.microsoft.com/office/drawing/2014/main" id="{7645A3F9-6F78-4842-80BE-9B7E2E03B1BE}"/>
              </a:ext>
            </a:extLst>
          </p:cNvPr>
          <p:cNvSpPr>
            <a:spLocks noGrp="1"/>
          </p:cNvSpPr>
          <p:nvPr>
            <p:ph type="sldNum" sz="quarter" idx="4"/>
          </p:nvPr>
        </p:nvSpPr>
        <p:spPr>
          <a:xfrm>
            <a:off x="11022676" y="6292850"/>
            <a:ext cx="718474" cy="365125"/>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spTree>
    <p:extLst>
      <p:ext uri="{BB962C8B-B14F-4D97-AF65-F5344CB8AC3E}">
        <p14:creationId xmlns:p14="http://schemas.microsoft.com/office/powerpoint/2010/main" val="39659888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02 - Titre + Image">
    <p:spTree>
      <p:nvGrpSpPr>
        <p:cNvPr id="1" name=""/>
        <p:cNvGrpSpPr/>
        <p:nvPr/>
      </p:nvGrpSpPr>
      <p:grpSpPr>
        <a:xfrm>
          <a:off x="0" y="0"/>
          <a:ext cx="0" cy="0"/>
          <a:chOff x="0" y="0"/>
          <a:chExt cx="0" cy="0"/>
        </a:xfrm>
      </p:grpSpPr>
      <p:sp>
        <p:nvSpPr>
          <p:cNvPr id="3" name="Sous-titre 2"/>
          <p:cNvSpPr>
            <a:spLocks noGrp="1"/>
          </p:cNvSpPr>
          <p:nvPr>
            <p:ph type="subTitle" idx="1" hasCustomPrompt="1"/>
          </p:nvPr>
        </p:nvSpPr>
        <p:spPr>
          <a:xfrm>
            <a:off x="435908" y="4564063"/>
            <a:ext cx="11586758" cy="713721"/>
          </a:xfrm>
          <a:solidFill>
            <a:schemeClr val="accent4">
              <a:lumMod val="20000"/>
              <a:lumOff val="80000"/>
            </a:schemeClr>
          </a:solidFill>
        </p:spPr>
        <p:txBody>
          <a:bodyPr anchor="t"/>
          <a:lstStyle>
            <a:lvl1pPr marL="0" indent="0" algn="l">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Nom du porteur du projet et code CL si connu</a:t>
            </a:r>
          </a:p>
        </p:txBody>
      </p:sp>
      <p:sp>
        <p:nvSpPr>
          <p:cNvPr id="8" name="Rectangle 7">
            <a:extLst>
              <a:ext uri="{FF2B5EF4-FFF2-40B4-BE49-F238E27FC236}">
                <a16:creationId xmlns:a16="http://schemas.microsoft.com/office/drawing/2014/main" id="{548693EC-BF11-40F5-956C-12539BA2E898}"/>
              </a:ext>
            </a:extLst>
          </p:cNvPr>
          <p:cNvSpPr/>
          <p:nvPr userDrawn="1"/>
        </p:nvSpPr>
        <p:spPr>
          <a:xfrm>
            <a:off x="0" y="844520"/>
            <a:ext cx="1555531" cy="496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D46716F8-C321-4F37-A55E-77E01CF0952E}"/>
              </a:ext>
            </a:extLst>
          </p:cNvPr>
          <p:cNvSpPr/>
          <p:nvPr userDrawn="1"/>
        </p:nvSpPr>
        <p:spPr>
          <a:xfrm>
            <a:off x="540958" y="4239234"/>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10" name="Espace réservé du pied de page 4">
            <a:extLst>
              <a:ext uri="{FF2B5EF4-FFF2-40B4-BE49-F238E27FC236}">
                <a16:creationId xmlns:a16="http://schemas.microsoft.com/office/drawing/2014/main" id="{669DBC0B-57BF-43AF-AF5D-755DE77CEA4C}"/>
              </a:ext>
            </a:extLst>
          </p:cNvPr>
          <p:cNvSpPr>
            <a:spLocks noGrp="1"/>
          </p:cNvSpPr>
          <p:nvPr>
            <p:ph type="ftr" sz="quarter" idx="3"/>
          </p:nvPr>
        </p:nvSpPr>
        <p:spPr>
          <a:xfrm>
            <a:off x="728961" y="6292850"/>
            <a:ext cx="10235526" cy="370129"/>
          </a:xfrm>
          <a:prstGeom prst="rect">
            <a:avLst/>
          </a:prstGeom>
        </p:spPr>
        <p:txBody>
          <a:bodyPr vert="horz" lIns="0" tIns="0" rIns="0" bIns="0" rtlCol="0" anchor="ctr"/>
          <a:lstStyle>
            <a:lvl1pPr algn="l">
              <a:defRPr sz="1000">
                <a:solidFill>
                  <a:schemeClr val="tx1"/>
                </a:solidFill>
              </a:defRPr>
            </a:lvl1pPr>
          </a:lstStyle>
          <a:p>
            <a:r>
              <a:rPr lang="fr-FR"/>
              <a:t>Citeo | Juin 2025 | Dossier de candidature de l’AAP Hors foyer</a:t>
            </a:r>
          </a:p>
        </p:txBody>
      </p:sp>
      <p:sp>
        <p:nvSpPr>
          <p:cNvPr id="11" name="Espace réservé du numéro de diapositive 5">
            <a:extLst>
              <a:ext uri="{FF2B5EF4-FFF2-40B4-BE49-F238E27FC236}">
                <a16:creationId xmlns:a16="http://schemas.microsoft.com/office/drawing/2014/main" id="{E1186E8F-A752-4A92-B068-8385D8840EEA}"/>
              </a:ext>
            </a:extLst>
          </p:cNvPr>
          <p:cNvSpPr>
            <a:spLocks noGrp="1"/>
          </p:cNvSpPr>
          <p:nvPr>
            <p:ph type="sldNum" sz="quarter" idx="4"/>
          </p:nvPr>
        </p:nvSpPr>
        <p:spPr>
          <a:xfrm>
            <a:off x="11022676" y="6292850"/>
            <a:ext cx="718474" cy="365125"/>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6" name="Image 5">
            <a:extLst>
              <a:ext uri="{FF2B5EF4-FFF2-40B4-BE49-F238E27FC236}">
                <a16:creationId xmlns:a16="http://schemas.microsoft.com/office/drawing/2014/main" id="{02847635-8DD4-4F27-A179-A01A52E7ED22}"/>
              </a:ext>
            </a:extLst>
          </p:cNvPr>
          <p:cNvPicPr>
            <a:picLocks noChangeAspect="1"/>
          </p:cNvPicPr>
          <p:nvPr userDrawn="1"/>
        </p:nvPicPr>
        <p:blipFill>
          <a:blip r:embed="rId2"/>
          <a:stretch>
            <a:fillRect/>
          </a:stretch>
        </p:blipFill>
        <p:spPr>
          <a:xfrm>
            <a:off x="435908" y="326372"/>
            <a:ext cx="1474946" cy="680751"/>
          </a:xfrm>
          <a:prstGeom prst="rect">
            <a:avLst/>
          </a:prstGeom>
        </p:spPr>
      </p:pic>
      <p:sp>
        <p:nvSpPr>
          <p:cNvPr id="15" name="Espace réservé pour une image  6">
            <a:extLst>
              <a:ext uri="{FF2B5EF4-FFF2-40B4-BE49-F238E27FC236}">
                <a16:creationId xmlns:a16="http://schemas.microsoft.com/office/drawing/2014/main" id="{58236227-C46E-58A9-52D3-C6D2D8317939}"/>
              </a:ext>
            </a:extLst>
          </p:cNvPr>
          <p:cNvSpPr>
            <a:spLocks noGrp="1"/>
          </p:cNvSpPr>
          <p:nvPr>
            <p:ph type="pic" sz="quarter" idx="15" hasCustomPrompt="1"/>
          </p:nvPr>
        </p:nvSpPr>
        <p:spPr>
          <a:xfrm>
            <a:off x="8888803" y="110293"/>
            <a:ext cx="3133863" cy="1112907"/>
          </a:xfrm>
          <a:solidFill>
            <a:schemeClr val="accent4">
              <a:lumMod val="20000"/>
              <a:lumOff val="80000"/>
            </a:schemeClr>
          </a:solidFill>
        </p:spPr>
        <p:txBody>
          <a:bodyPr>
            <a:normAutofit/>
          </a:bodyPr>
          <a:lstStyle>
            <a:lvl1pPr marL="0" indent="0">
              <a:buNone/>
              <a:defRPr sz="1600"/>
            </a:lvl1pPr>
          </a:lstStyle>
          <a:p>
            <a:r>
              <a:rPr lang="fr-FR"/>
              <a:t>Logo de la collectivité porteuse du projet</a:t>
            </a:r>
          </a:p>
        </p:txBody>
      </p:sp>
      <p:sp>
        <p:nvSpPr>
          <p:cNvPr id="16" name="Titre 1">
            <a:extLst>
              <a:ext uri="{FF2B5EF4-FFF2-40B4-BE49-F238E27FC236}">
                <a16:creationId xmlns:a16="http://schemas.microsoft.com/office/drawing/2014/main" id="{DA45578A-948C-0A86-7A4A-95C006D539FC}"/>
              </a:ext>
            </a:extLst>
          </p:cNvPr>
          <p:cNvSpPr>
            <a:spLocks noGrp="1"/>
          </p:cNvSpPr>
          <p:nvPr>
            <p:ph type="ctrTitle"/>
          </p:nvPr>
        </p:nvSpPr>
        <p:spPr>
          <a:xfrm>
            <a:off x="435910" y="3171232"/>
            <a:ext cx="11464266" cy="1052367"/>
          </a:xfrm>
          <a:prstGeom prst="rect">
            <a:avLst/>
          </a:prstGeom>
        </p:spPr>
        <p:txBody>
          <a:bodyPr anchor="b"/>
          <a:lstStyle>
            <a:lvl1pPr algn="l">
              <a:defRPr sz="3600" b="1">
                <a:solidFill>
                  <a:schemeClr val="accent4"/>
                </a:solidFill>
              </a:defRPr>
            </a:lvl1pPr>
          </a:lstStyle>
          <a:p>
            <a:r>
              <a:rPr lang="fr-FR"/>
              <a:t>Cliquez et modifiez le titre</a:t>
            </a:r>
          </a:p>
        </p:txBody>
      </p:sp>
    </p:spTree>
    <p:extLst>
      <p:ext uri="{BB962C8B-B14F-4D97-AF65-F5344CB8AC3E}">
        <p14:creationId xmlns:p14="http://schemas.microsoft.com/office/powerpoint/2010/main" val="27928201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03 - Intercalaire">
    <p:spTree>
      <p:nvGrpSpPr>
        <p:cNvPr id="1" name=""/>
        <p:cNvGrpSpPr/>
        <p:nvPr/>
      </p:nvGrpSpPr>
      <p:grpSpPr>
        <a:xfrm>
          <a:off x="0" y="0"/>
          <a:ext cx="0" cy="0"/>
          <a:chOff x="0" y="0"/>
          <a:chExt cx="0" cy="0"/>
        </a:xfrm>
      </p:grpSpPr>
      <p:sp>
        <p:nvSpPr>
          <p:cNvPr id="4" name="Espace réservé du texte 3"/>
          <p:cNvSpPr>
            <a:spLocks noGrp="1"/>
          </p:cNvSpPr>
          <p:nvPr>
            <p:ph type="body" sz="quarter" idx="14" hasCustomPrompt="1"/>
          </p:nvPr>
        </p:nvSpPr>
        <p:spPr>
          <a:xfrm>
            <a:off x="440358" y="2312894"/>
            <a:ext cx="2160000" cy="930894"/>
          </a:xfrm>
        </p:spPr>
        <p:txBody>
          <a:bodyPr vert="horz" lIns="91440" tIns="45720" rIns="91440" bIns="45720" rtlCol="0" anchor="b">
            <a:normAutofit/>
          </a:bodyPr>
          <a:lstStyle>
            <a:lvl1pPr>
              <a:defRPr lang="fr-FR" sz="5400" b="1" dirty="0">
                <a:solidFill>
                  <a:schemeClr val="accent4"/>
                </a:solidFill>
                <a:latin typeface="+mj-lt"/>
                <a:ea typeface="+mj-ea"/>
                <a:cs typeface="+mj-cs"/>
              </a:defRPr>
            </a:lvl1pPr>
          </a:lstStyle>
          <a:p>
            <a:pPr lvl="0">
              <a:spcBef>
                <a:spcPct val="0"/>
              </a:spcBef>
            </a:pPr>
            <a:r>
              <a:rPr lang="fr-FR"/>
              <a:t>01</a:t>
            </a:r>
          </a:p>
        </p:txBody>
      </p:sp>
      <p:sp>
        <p:nvSpPr>
          <p:cNvPr id="2" name="Titre 1"/>
          <p:cNvSpPr>
            <a:spLocks noGrp="1"/>
          </p:cNvSpPr>
          <p:nvPr>
            <p:ph type="ctrTitle"/>
          </p:nvPr>
        </p:nvSpPr>
        <p:spPr>
          <a:xfrm>
            <a:off x="440358" y="3602036"/>
            <a:ext cx="7920000" cy="2548515"/>
          </a:xfrm>
          <a:prstGeom prst="rect">
            <a:avLst/>
          </a:prstGeom>
        </p:spPr>
        <p:txBody>
          <a:bodyPr vert="horz" lIns="91440" tIns="45720" rIns="91440" bIns="45720" rtlCol="0" anchor="t">
            <a:noAutofit/>
          </a:bodyPr>
          <a:lstStyle>
            <a:lvl1pPr>
              <a:defRPr lang="fr-FR" sz="5400" dirty="0">
                <a:solidFill>
                  <a:schemeClr val="accent4"/>
                </a:solidFill>
                <a:latin typeface="Aptos" panose="020B0004020202020204" pitchFamily="34" charset="0"/>
                <a:ea typeface="+mn-ea"/>
                <a:cs typeface="+mn-cs"/>
              </a:defRPr>
            </a:lvl1pPr>
          </a:lstStyle>
          <a:p>
            <a:pPr marL="0" lvl="0" indent="0">
              <a:spcBef>
                <a:spcPts val="1000"/>
              </a:spcBef>
              <a:buFont typeface="Arial"/>
            </a:pPr>
            <a:r>
              <a:rPr lang="fr-FR"/>
              <a:t>Cliquez et modifiez le titre</a:t>
            </a:r>
          </a:p>
        </p:txBody>
      </p:sp>
      <p:sp>
        <p:nvSpPr>
          <p:cNvPr id="9" name="Espace réservé du pied de page 8"/>
          <p:cNvSpPr>
            <a:spLocks noGrp="1"/>
          </p:cNvSpPr>
          <p:nvPr>
            <p:ph type="ftr" sz="quarter" idx="11"/>
          </p:nvPr>
        </p:nvSpPr>
        <p:spPr/>
        <p:txBody>
          <a:bodyPr/>
          <a:lstStyle/>
          <a:p>
            <a:r>
              <a:rPr lang="fr-FR"/>
              <a:t>Citeo | Juin 2025 | Dossier de candidature de l’AAP Hors foyer</a:t>
            </a:r>
          </a:p>
        </p:txBody>
      </p:sp>
      <p:sp>
        <p:nvSpPr>
          <p:cNvPr id="10" name="Espace réservé du numéro de diapositive 9"/>
          <p:cNvSpPr>
            <a:spLocks noGrp="1"/>
          </p:cNvSpPr>
          <p:nvPr>
            <p:ph type="sldNum" sz="quarter" idx="12"/>
          </p:nvPr>
        </p:nvSpPr>
        <p:spPr/>
        <p:txBody>
          <a:bodyPr/>
          <a:lstStyle/>
          <a:p>
            <a:fld id="{DEBE2006-DBBB-B14E-BCD7-5B3626703F01}" type="slidenum">
              <a:rPr lang="fr-FR" smtClean="0"/>
              <a:pPr/>
              <a:t>‹N°›</a:t>
            </a:fld>
            <a:endParaRPr lang="fr-FR"/>
          </a:p>
        </p:txBody>
      </p:sp>
      <p:sp>
        <p:nvSpPr>
          <p:cNvPr id="11" name="Rectangle 10">
            <a:extLst>
              <a:ext uri="{FF2B5EF4-FFF2-40B4-BE49-F238E27FC236}">
                <a16:creationId xmlns:a16="http://schemas.microsoft.com/office/drawing/2014/main" id="{229C837C-A974-44EE-BD64-A212600021DE}"/>
              </a:ext>
            </a:extLst>
          </p:cNvPr>
          <p:cNvSpPr/>
          <p:nvPr userDrawn="1"/>
        </p:nvSpPr>
        <p:spPr>
          <a:xfrm>
            <a:off x="0" y="0"/>
            <a:ext cx="1555531"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56C6D369-0DB4-471B-AABF-E60B135E85DF}"/>
              </a:ext>
            </a:extLst>
          </p:cNvPr>
          <p:cNvSpPr/>
          <p:nvPr userDrawn="1"/>
        </p:nvSpPr>
        <p:spPr>
          <a:xfrm>
            <a:off x="540958" y="3332100"/>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12316011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7 - 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31E9CA-DFEF-4AFD-9F1C-308D40C3F5E7}"/>
              </a:ext>
            </a:extLst>
          </p:cNvPr>
          <p:cNvSpPr>
            <a:spLocks noGrp="1"/>
          </p:cNvSpPr>
          <p:nvPr>
            <p:ph type="title"/>
          </p:nvPr>
        </p:nvSpPr>
        <p:spPr/>
        <p:txBody>
          <a:bodyPr/>
          <a:lstStyle>
            <a:lvl1pPr>
              <a:defRPr>
                <a:latin typeface="Aptos Display" panose="020B0004020202020204" pitchFamily="34" charset="0"/>
              </a:defRPr>
            </a:lvl1pPr>
          </a:lstStyle>
          <a:p>
            <a:r>
              <a:rPr lang="fr-FR"/>
              <a:t>Modifiez le style du titre</a:t>
            </a:r>
          </a:p>
        </p:txBody>
      </p:sp>
      <p:sp>
        <p:nvSpPr>
          <p:cNvPr id="3" name="Espace réservé du pied de page 2">
            <a:extLst>
              <a:ext uri="{FF2B5EF4-FFF2-40B4-BE49-F238E27FC236}">
                <a16:creationId xmlns:a16="http://schemas.microsoft.com/office/drawing/2014/main" id="{80D33F6E-76E7-43D5-B72D-04BBC64A427A}"/>
              </a:ext>
            </a:extLst>
          </p:cNvPr>
          <p:cNvSpPr>
            <a:spLocks noGrp="1"/>
          </p:cNvSpPr>
          <p:nvPr>
            <p:ph type="ftr" sz="quarter" idx="10"/>
          </p:nvPr>
        </p:nvSpPr>
        <p:spPr/>
        <p:txBody>
          <a:bodyPr/>
          <a:lstStyle/>
          <a:p>
            <a:r>
              <a:rPr lang="fr-FR"/>
              <a:t>Citeo | Juin 2025 | Dossier de candidature de l’AAP Hors foyer</a:t>
            </a:r>
          </a:p>
        </p:txBody>
      </p:sp>
      <p:sp>
        <p:nvSpPr>
          <p:cNvPr id="4" name="Espace réservé du numéro de diapositive 3">
            <a:extLst>
              <a:ext uri="{FF2B5EF4-FFF2-40B4-BE49-F238E27FC236}">
                <a16:creationId xmlns:a16="http://schemas.microsoft.com/office/drawing/2014/main" id="{1061C39F-8FFB-46A9-83DC-479370E7B058}"/>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5" name="Espace réservé du texte 2">
            <a:extLst>
              <a:ext uri="{FF2B5EF4-FFF2-40B4-BE49-F238E27FC236}">
                <a16:creationId xmlns:a16="http://schemas.microsoft.com/office/drawing/2014/main" id="{16CFA815-9ECC-DAAC-6236-8D5C9BDFCEF7}"/>
              </a:ext>
            </a:extLst>
          </p:cNvPr>
          <p:cNvSpPr>
            <a:spLocks noGrp="1"/>
          </p:cNvSpPr>
          <p:nvPr>
            <p:ph idx="1"/>
          </p:nvPr>
        </p:nvSpPr>
        <p:spPr>
          <a:xfrm>
            <a:off x="447675" y="1296001"/>
            <a:ext cx="11193463" cy="4761900"/>
          </a:xfrm>
          <a:prstGeom prst="rect">
            <a:avLst/>
          </a:prstGeom>
        </p:spPr>
        <p:txBody>
          <a:bodyPr vert="horz" lIns="91440" tIns="45720" rIns="91440" bIns="45720" rtlCol="0">
            <a:normAutofit/>
          </a:bodyPr>
          <a:lstStyle>
            <a:lvl1pPr>
              <a:defRPr>
                <a:latin typeface="Aptos" panose="020B0004020202020204" pitchFamily="34" charset="0"/>
              </a:defRPr>
            </a:lvl1pPr>
            <a:lvl2pPr>
              <a:defRPr>
                <a:latin typeface="Aptos" panose="020B0004020202020204" pitchFamily="34" charset="0"/>
              </a:defRPr>
            </a:lvl2pPr>
            <a:lvl3pPr>
              <a:defRPr>
                <a:latin typeface="Aptos" panose="020B0004020202020204" pitchFamily="34" charset="0"/>
              </a:defRPr>
            </a:lvl3pPr>
            <a:lvl4pPr>
              <a:defRPr>
                <a:latin typeface="Aptos" panose="020B0004020202020204" pitchFamily="34" charset="0"/>
              </a:defRPr>
            </a:lvl4pPr>
            <a:lvl5pPr>
              <a:defRPr>
                <a:latin typeface="Aptos" panose="020B0004020202020204" pitchFamily="34" charset="0"/>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8458472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06 - 1 Contenu">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Citeo | Juin 2025 | Dossier de candidature de l’AAP Hors foyer</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lvl1pPr>
              <a:defRPr>
                <a:latin typeface="Aptos Display" panose="020B0004020202020204" pitchFamily="34" charset="0"/>
              </a:defRPr>
            </a:lvl1pPr>
          </a:lstStyle>
          <a:p>
            <a:r>
              <a:rPr lang="fr-FR"/>
              <a:t>Modifiez le style du titre</a:t>
            </a:r>
          </a:p>
        </p:txBody>
      </p:sp>
    </p:spTree>
    <p:extLst>
      <p:ext uri="{BB962C8B-B14F-4D97-AF65-F5344CB8AC3E}">
        <p14:creationId xmlns:p14="http://schemas.microsoft.com/office/powerpoint/2010/main" val="12805488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3 - Trame - 1 Contenu">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5686FB6-4D0D-4B22-8823-4F437C00D093}"/>
              </a:ext>
            </a:extLst>
          </p:cNvPr>
          <p:cNvSpPr/>
          <p:nvPr userDrawn="1"/>
        </p:nvSpPr>
        <p:spPr>
          <a:xfrm>
            <a:off x="0" y="1619599"/>
            <a:ext cx="12192000" cy="3812070"/>
          </a:xfrm>
          <a:prstGeom prst="rect">
            <a:avLst/>
          </a:pr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Citeo | Juin 2025 | Dossier de candidature de l’AAP Hors foyer</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lvl1pPr>
              <a:defRPr>
                <a:latin typeface="Aptos Display" panose="020B0004020202020204" pitchFamily="34" charset="0"/>
              </a:defRPr>
            </a:lvl1pPr>
          </a:lstStyle>
          <a:p>
            <a:r>
              <a:rPr lang="fr-FR"/>
              <a:t>Modifiez le style du titre</a:t>
            </a:r>
          </a:p>
        </p:txBody>
      </p:sp>
      <p:sp>
        <p:nvSpPr>
          <p:cNvPr id="9" name="Espace réservé du contenu 8">
            <a:extLst>
              <a:ext uri="{FF2B5EF4-FFF2-40B4-BE49-F238E27FC236}">
                <a16:creationId xmlns:a16="http://schemas.microsoft.com/office/drawing/2014/main" id="{18B9954D-C63C-4B1B-8EA7-2C445A53CBB3}"/>
              </a:ext>
            </a:extLst>
          </p:cNvPr>
          <p:cNvSpPr>
            <a:spLocks noGrp="1"/>
          </p:cNvSpPr>
          <p:nvPr>
            <p:ph sz="quarter" idx="12"/>
          </p:nvPr>
        </p:nvSpPr>
        <p:spPr>
          <a:xfrm>
            <a:off x="550863" y="1817688"/>
            <a:ext cx="11090275" cy="3421062"/>
          </a:xfrm>
          <a:solidFill>
            <a:schemeClr val="bg1"/>
          </a:solidFill>
        </p:spPr>
        <p:txBody>
          <a:bodyPr lIns="144000" tIns="144000" rIns="144000" bIns="144000"/>
          <a:lstStyle>
            <a:lvl1pPr>
              <a:defRPr>
                <a:latin typeface="Aptos" panose="020B0004020202020204" pitchFamily="34" charset="0"/>
              </a:defRPr>
            </a:lvl1pPr>
            <a:lvl2pPr>
              <a:defRPr>
                <a:latin typeface="Aptos" panose="020B0004020202020204" pitchFamily="34" charset="0"/>
              </a:defRPr>
            </a:lvl2pPr>
            <a:lvl3pPr>
              <a:defRPr>
                <a:latin typeface="Aptos" panose="020B0004020202020204" pitchFamily="34" charset="0"/>
              </a:defRPr>
            </a:lvl3pPr>
            <a:lvl4pPr>
              <a:defRPr>
                <a:latin typeface="Aptos" panose="020B0004020202020204" pitchFamily="34" charset="0"/>
              </a:defRPr>
            </a:lvl4pPr>
            <a:lvl5pPr>
              <a:defRPr>
                <a:latin typeface="Aptos" panose="020B0004020202020204" pitchFamily="34" charset="0"/>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293569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2 - Titre + Imag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1868E86E-9E29-4FB2-8A96-70571222C070}"/>
              </a:ext>
            </a:extLst>
          </p:cNvPr>
          <p:cNvSpPr>
            <a:spLocks noGrp="1"/>
          </p:cNvSpPr>
          <p:nvPr>
            <p:ph type="pic" sz="quarter" idx="15"/>
          </p:nvPr>
        </p:nvSpPr>
        <p:spPr>
          <a:xfrm>
            <a:off x="6104965" y="0"/>
            <a:ext cx="6087035" cy="6858000"/>
          </a:xfrm>
          <a:noFill/>
        </p:spPr>
        <p:txBody>
          <a:bodyPr/>
          <a:lstStyle/>
          <a:p>
            <a:r>
              <a:rPr lang="fr-FR"/>
              <a:t>Faire glisser l'image vers l'espace réservé ou cliquer sur l'icône pour l'ajouter</a:t>
            </a:r>
          </a:p>
        </p:txBody>
      </p:sp>
      <p:sp>
        <p:nvSpPr>
          <p:cNvPr id="2" name="Titre 1"/>
          <p:cNvSpPr>
            <a:spLocks noGrp="1"/>
          </p:cNvSpPr>
          <p:nvPr>
            <p:ph type="ctrTitle"/>
          </p:nvPr>
        </p:nvSpPr>
        <p:spPr>
          <a:xfrm>
            <a:off x="435910" y="1341438"/>
            <a:ext cx="7200000" cy="2882162"/>
          </a:xfrm>
          <a:prstGeom prst="rect">
            <a:avLst/>
          </a:prstGeom>
        </p:spPr>
        <p:txBody>
          <a:bodyPr anchor="b"/>
          <a:lstStyle>
            <a:lvl1pPr algn="l">
              <a:defRPr sz="5400" b="1">
                <a:solidFill>
                  <a:schemeClr val="accent4"/>
                </a:solidFill>
              </a:defRPr>
            </a:lvl1pPr>
          </a:lstStyle>
          <a:p>
            <a:r>
              <a:rPr lang="fr-FR"/>
              <a:t>Cliquez et modifiez le titre</a:t>
            </a:r>
          </a:p>
        </p:txBody>
      </p:sp>
      <p:sp>
        <p:nvSpPr>
          <p:cNvPr id="3" name="Sous-titre 2"/>
          <p:cNvSpPr>
            <a:spLocks noGrp="1"/>
          </p:cNvSpPr>
          <p:nvPr>
            <p:ph type="subTitle" idx="1"/>
          </p:nvPr>
        </p:nvSpPr>
        <p:spPr>
          <a:xfrm>
            <a:off x="435908" y="4564063"/>
            <a:ext cx="7200000" cy="713721"/>
          </a:xfrm>
        </p:spPr>
        <p:txBody>
          <a:bodyPr anchor="t"/>
          <a:lstStyle>
            <a:lvl1pPr marL="0" indent="0" algn="l">
              <a:buNone/>
              <a:defRPr sz="2400">
                <a:solidFill>
                  <a:schemeClr val="accent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
        <p:nvSpPr>
          <p:cNvPr id="4" name="Espace réservé de la date 3"/>
          <p:cNvSpPr>
            <a:spLocks noGrp="1"/>
          </p:cNvSpPr>
          <p:nvPr>
            <p:ph type="dt" sz="half" idx="10"/>
          </p:nvPr>
        </p:nvSpPr>
        <p:spPr>
          <a:xfrm>
            <a:off x="448389" y="348596"/>
            <a:ext cx="2743200" cy="365125"/>
          </a:xfrm>
          <a:prstGeom prst="rect">
            <a:avLst/>
          </a:prstGeom>
        </p:spPr>
        <p:txBody>
          <a:bodyPr/>
          <a:lstStyle>
            <a:lvl1pPr algn="l">
              <a:defRPr sz="1050">
                <a:solidFill>
                  <a:schemeClr val="tx1"/>
                </a:solidFill>
              </a:defRPr>
            </a:lvl1pPr>
          </a:lstStyle>
          <a:p>
            <a:endParaRPr lang="fr-FR"/>
          </a:p>
        </p:txBody>
      </p:sp>
      <p:pic>
        <p:nvPicPr>
          <p:cNvPr id="6" name="Image 5">
            <a:extLst>
              <a:ext uri="{FF2B5EF4-FFF2-40B4-BE49-F238E27FC236}">
                <a16:creationId xmlns:a16="http://schemas.microsoft.com/office/drawing/2014/main" id="{02847635-8DD4-4F27-A179-A01A52E7ED22}"/>
              </a:ext>
            </a:extLst>
          </p:cNvPr>
          <p:cNvPicPr>
            <a:picLocks noChangeAspect="1"/>
          </p:cNvPicPr>
          <p:nvPr userDrawn="1"/>
        </p:nvPicPr>
        <p:blipFill>
          <a:blip r:embed="rId2"/>
          <a:stretch>
            <a:fillRect/>
          </a:stretch>
        </p:blipFill>
        <p:spPr>
          <a:xfrm>
            <a:off x="545618" y="5408583"/>
            <a:ext cx="1474946" cy="680751"/>
          </a:xfrm>
          <a:prstGeom prst="rect">
            <a:avLst/>
          </a:prstGeom>
        </p:spPr>
      </p:pic>
      <p:sp>
        <p:nvSpPr>
          <p:cNvPr id="8" name="Rectangle 7">
            <a:extLst>
              <a:ext uri="{FF2B5EF4-FFF2-40B4-BE49-F238E27FC236}">
                <a16:creationId xmlns:a16="http://schemas.microsoft.com/office/drawing/2014/main" id="{548693EC-BF11-40F5-956C-12539BA2E898}"/>
              </a:ext>
            </a:extLst>
          </p:cNvPr>
          <p:cNvSpPr/>
          <p:nvPr userDrawn="1"/>
        </p:nvSpPr>
        <p:spPr>
          <a:xfrm>
            <a:off x="0" y="844520"/>
            <a:ext cx="1555531" cy="496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D46716F8-C321-4F37-A55E-77E01CF0952E}"/>
              </a:ext>
            </a:extLst>
          </p:cNvPr>
          <p:cNvSpPr/>
          <p:nvPr userDrawn="1"/>
        </p:nvSpPr>
        <p:spPr>
          <a:xfrm>
            <a:off x="540958" y="4239234"/>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10" name="Espace réservé du pied de page 4">
            <a:extLst>
              <a:ext uri="{FF2B5EF4-FFF2-40B4-BE49-F238E27FC236}">
                <a16:creationId xmlns:a16="http://schemas.microsoft.com/office/drawing/2014/main" id="{669DBC0B-57BF-43AF-AF5D-755DE77CEA4C}"/>
              </a:ext>
            </a:extLst>
          </p:cNvPr>
          <p:cNvSpPr>
            <a:spLocks noGrp="1"/>
          </p:cNvSpPr>
          <p:nvPr>
            <p:ph type="ftr" sz="quarter" idx="3"/>
          </p:nvPr>
        </p:nvSpPr>
        <p:spPr>
          <a:xfrm>
            <a:off x="728961" y="6292850"/>
            <a:ext cx="10235526" cy="370129"/>
          </a:xfrm>
          <a:prstGeom prst="rect">
            <a:avLst/>
          </a:prstGeom>
        </p:spPr>
        <p:txBody>
          <a:bodyPr vert="horz" lIns="0" tIns="0" rIns="0" bIns="0" rtlCol="0" anchor="ctr"/>
          <a:lstStyle>
            <a:lvl1pPr algn="l">
              <a:defRPr sz="1000">
                <a:solidFill>
                  <a:schemeClr val="tx1"/>
                </a:solidFill>
              </a:defRPr>
            </a:lvl1pPr>
          </a:lstStyle>
          <a:p>
            <a:r>
              <a:rPr lang="fr-FR"/>
              <a:t>Auteur : Nom(s) - Direction/Pole | Date | Nom du Document |  Diffusion libre - Diffusion interne Citeo - Diffusion restreinte [périmètre de diffusion]</a:t>
            </a:r>
          </a:p>
        </p:txBody>
      </p:sp>
      <p:sp>
        <p:nvSpPr>
          <p:cNvPr id="11" name="Espace réservé du numéro de diapositive 5">
            <a:extLst>
              <a:ext uri="{FF2B5EF4-FFF2-40B4-BE49-F238E27FC236}">
                <a16:creationId xmlns:a16="http://schemas.microsoft.com/office/drawing/2014/main" id="{E1186E8F-A752-4A92-B068-8385D8840EEA}"/>
              </a:ext>
            </a:extLst>
          </p:cNvPr>
          <p:cNvSpPr>
            <a:spLocks noGrp="1"/>
          </p:cNvSpPr>
          <p:nvPr>
            <p:ph type="sldNum" sz="quarter" idx="4"/>
          </p:nvPr>
        </p:nvSpPr>
        <p:spPr>
          <a:xfrm>
            <a:off x="11022676" y="6292850"/>
            <a:ext cx="718474" cy="365125"/>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spTree>
    <p:extLst>
      <p:ext uri="{BB962C8B-B14F-4D97-AF65-F5344CB8AC3E}">
        <p14:creationId xmlns:p14="http://schemas.microsoft.com/office/powerpoint/2010/main" val="3556146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3 - Intercalaire">
    <p:spTree>
      <p:nvGrpSpPr>
        <p:cNvPr id="1" name=""/>
        <p:cNvGrpSpPr/>
        <p:nvPr/>
      </p:nvGrpSpPr>
      <p:grpSpPr>
        <a:xfrm>
          <a:off x="0" y="0"/>
          <a:ext cx="0" cy="0"/>
          <a:chOff x="0" y="0"/>
          <a:chExt cx="0" cy="0"/>
        </a:xfrm>
      </p:grpSpPr>
      <p:sp>
        <p:nvSpPr>
          <p:cNvPr id="4" name="Espace réservé du texte 3"/>
          <p:cNvSpPr>
            <a:spLocks noGrp="1"/>
          </p:cNvSpPr>
          <p:nvPr>
            <p:ph type="body" sz="quarter" idx="14" hasCustomPrompt="1"/>
          </p:nvPr>
        </p:nvSpPr>
        <p:spPr>
          <a:xfrm>
            <a:off x="440358" y="2312894"/>
            <a:ext cx="2160000" cy="930894"/>
          </a:xfrm>
        </p:spPr>
        <p:txBody>
          <a:bodyPr vert="horz" lIns="91440" tIns="45720" rIns="91440" bIns="45720" rtlCol="0" anchor="b">
            <a:normAutofit/>
          </a:bodyPr>
          <a:lstStyle>
            <a:lvl1pPr>
              <a:defRPr lang="fr-FR" sz="5400" b="1" dirty="0">
                <a:solidFill>
                  <a:schemeClr val="accent4"/>
                </a:solidFill>
                <a:latin typeface="+mj-lt"/>
                <a:ea typeface="+mj-ea"/>
                <a:cs typeface="+mj-cs"/>
              </a:defRPr>
            </a:lvl1pPr>
          </a:lstStyle>
          <a:p>
            <a:pPr lvl="0">
              <a:spcBef>
                <a:spcPct val="0"/>
              </a:spcBef>
            </a:pPr>
            <a:r>
              <a:rPr lang="fr-FR"/>
              <a:t>01</a:t>
            </a:r>
          </a:p>
        </p:txBody>
      </p:sp>
      <p:sp>
        <p:nvSpPr>
          <p:cNvPr id="2" name="Titre 1"/>
          <p:cNvSpPr>
            <a:spLocks noGrp="1"/>
          </p:cNvSpPr>
          <p:nvPr>
            <p:ph type="ctrTitle"/>
          </p:nvPr>
        </p:nvSpPr>
        <p:spPr>
          <a:xfrm>
            <a:off x="440358" y="3602036"/>
            <a:ext cx="7920000" cy="2548515"/>
          </a:xfrm>
          <a:prstGeom prst="rect">
            <a:avLst/>
          </a:prstGeom>
        </p:spPr>
        <p:txBody>
          <a:bodyPr vert="horz" lIns="91440" tIns="45720" rIns="91440" bIns="45720" rtlCol="0" anchor="t">
            <a:noAutofit/>
          </a:bodyPr>
          <a:lstStyle>
            <a:lvl1pPr>
              <a:defRPr lang="fr-FR" sz="5400" dirty="0">
                <a:solidFill>
                  <a:schemeClr val="accent4"/>
                </a:solidFill>
                <a:latin typeface="+mn-lt"/>
                <a:ea typeface="+mn-ea"/>
                <a:cs typeface="+mn-cs"/>
              </a:defRPr>
            </a:lvl1pPr>
          </a:lstStyle>
          <a:p>
            <a:pPr marL="0" lvl="0" indent="0">
              <a:spcBef>
                <a:spcPts val="1000"/>
              </a:spcBef>
              <a:buFont typeface="Arial"/>
            </a:pPr>
            <a:r>
              <a:rPr lang="fr-FR"/>
              <a:t>Cliquez et modifiez le titre</a:t>
            </a:r>
          </a:p>
        </p:txBody>
      </p:sp>
      <p:sp>
        <p:nvSpPr>
          <p:cNvPr id="9" name="Espace réservé du pied de page 8"/>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10" name="Espace réservé du numéro de diapositive 9"/>
          <p:cNvSpPr>
            <a:spLocks noGrp="1"/>
          </p:cNvSpPr>
          <p:nvPr>
            <p:ph type="sldNum" sz="quarter" idx="12"/>
          </p:nvPr>
        </p:nvSpPr>
        <p:spPr/>
        <p:txBody>
          <a:bodyPr/>
          <a:lstStyle/>
          <a:p>
            <a:fld id="{DEBE2006-DBBB-B14E-BCD7-5B3626703F01}" type="slidenum">
              <a:rPr lang="fr-FR" smtClean="0"/>
              <a:pPr/>
              <a:t>‹N°›</a:t>
            </a:fld>
            <a:endParaRPr lang="fr-FR"/>
          </a:p>
        </p:txBody>
      </p:sp>
      <p:sp>
        <p:nvSpPr>
          <p:cNvPr id="11" name="Rectangle 10">
            <a:extLst>
              <a:ext uri="{FF2B5EF4-FFF2-40B4-BE49-F238E27FC236}">
                <a16:creationId xmlns:a16="http://schemas.microsoft.com/office/drawing/2014/main" id="{229C837C-A974-44EE-BD64-A212600021DE}"/>
              </a:ext>
            </a:extLst>
          </p:cNvPr>
          <p:cNvSpPr/>
          <p:nvPr userDrawn="1"/>
        </p:nvSpPr>
        <p:spPr>
          <a:xfrm>
            <a:off x="0" y="0"/>
            <a:ext cx="1555531"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56C6D369-0DB4-471B-AABF-E60B135E85DF}"/>
              </a:ext>
            </a:extLst>
          </p:cNvPr>
          <p:cNvSpPr/>
          <p:nvPr userDrawn="1"/>
        </p:nvSpPr>
        <p:spPr>
          <a:xfrm>
            <a:off x="540958" y="3332100"/>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510212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4 - Intercalaire + Image">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21C44C58-0FB3-4C83-9DE5-38FC0579701A}"/>
              </a:ext>
            </a:extLst>
          </p:cNvPr>
          <p:cNvSpPr>
            <a:spLocks noGrp="1"/>
          </p:cNvSpPr>
          <p:nvPr>
            <p:ph type="pic" sz="quarter" idx="15"/>
          </p:nvPr>
        </p:nvSpPr>
        <p:spPr>
          <a:xfrm>
            <a:off x="6096000" y="0"/>
            <a:ext cx="6087035" cy="6858000"/>
          </a:xfrm>
          <a:noFill/>
        </p:spPr>
        <p:txBody>
          <a:bodyPr/>
          <a:lstStyle/>
          <a:p>
            <a:r>
              <a:rPr lang="fr-FR"/>
              <a:t>Faire glisser l'image vers l'espace réservé ou cliquer sur l'icône pour l'ajouter</a:t>
            </a:r>
          </a:p>
        </p:txBody>
      </p:sp>
      <p:sp>
        <p:nvSpPr>
          <p:cNvPr id="4" name="Espace réservé du texte 3"/>
          <p:cNvSpPr>
            <a:spLocks noGrp="1"/>
          </p:cNvSpPr>
          <p:nvPr>
            <p:ph type="body" sz="quarter" idx="14" hasCustomPrompt="1"/>
          </p:nvPr>
        </p:nvSpPr>
        <p:spPr>
          <a:xfrm>
            <a:off x="440359" y="2312894"/>
            <a:ext cx="2160000" cy="930894"/>
          </a:xfrm>
        </p:spPr>
        <p:txBody>
          <a:bodyPr vert="horz" lIns="91440" tIns="45720" rIns="91440" bIns="45720" rtlCol="0" anchor="b">
            <a:normAutofit/>
          </a:bodyPr>
          <a:lstStyle>
            <a:lvl1pPr>
              <a:defRPr lang="fr-FR" sz="5400" b="1" dirty="0">
                <a:solidFill>
                  <a:schemeClr val="accent4"/>
                </a:solidFill>
                <a:latin typeface="+mj-lt"/>
                <a:ea typeface="+mj-ea"/>
                <a:cs typeface="+mj-cs"/>
              </a:defRPr>
            </a:lvl1pPr>
          </a:lstStyle>
          <a:p>
            <a:pPr lvl="0">
              <a:spcBef>
                <a:spcPct val="0"/>
              </a:spcBef>
            </a:pPr>
            <a:r>
              <a:rPr lang="fr-FR"/>
              <a:t>01</a:t>
            </a:r>
          </a:p>
        </p:txBody>
      </p:sp>
      <p:sp>
        <p:nvSpPr>
          <p:cNvPr id="2" name="Titre 1"/>
          <p:cNvSpPr>
            <a:spLocks noGrp="1"/>
          </p:cNvSpPr>
          <p:nvPr>
            <p:ph type="ctrTitle"/>
          </p:nvPr>
        </p:nvSpPr>
        <p:spPr>
          <a:xfrm>
            <a:off x="440358" y="3602036"/>
            <a:ext cx="7920000" cy="2548515"/>
          </a:xfrm>
          <a:prstGeom prst="rect">
            <a:avLst/>
          </a:prstGeom>
        </p:spPr>
        <p:txBody>
          <a:bodyPr vert="horz" lIns="91440" tIns="45720" rIns="91440" bIns="45720" rtlCol="0" anchor="t">
            <a:noAutofit/>
          </a:bodyPr>
          <a:lstStyle>
            <a:lvl1pPr>
              <a:defRPr lang="fr-FR" sz="5400" dirty="0">
                <a:solidFill>
                  <a:schemeClr val="accent4"/>
                </a:solidFill>
                <a:latin typeface="+mn-lt"/>
                <a:ea typeface="+mn-ea"/>
                <a:cs typeface="+mn-cs"/>
              </a:defRPr>
            </a:lvl1pPr>
          </a:lstStyle>
          <a:p>
            <a:pPr marL="0" lvl="0" indent="0">
              <a:spcBef>
                <a:spcPts val="1000"/>
              </a:spcBef>
              <a:buFont typeface="Arial"/>
            </a:pPr>
            <a:r>
              <a:rPr lang="fr-FR"/>
              <a:t>Cliquez et modifiez le titre</a:t>
            </a:r>
          </a:p>
        </p:txBody>
      </p:sp>
      <p:sp>
        <p:nvSpPr>
          <p:cNvPr id="9" name="Espace réservé du pied de page 8"/>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10" name="Espace réservé du numéro de diapositive 9"/>
          <p:cNvSpPr>
            <a:spLocks noGrp="1"/>
          </p:cNvSpPr>
          <p:nvPr>
            <p:ph type="sldNum" sz="quarter" idx="12"/>
          </p:nvPr>
        </p:nvSpPr>
        <p:spPr/>
        <p:txBody>
          <a:bodyPr/>
          <a:lstStyle/>
          <a:p>
            <a:fld id="{DEBE2006-DBBB-B14E-BCD7-5B3626703F01}" type="slidenum">
              <a:rPr lang="fr-FR" smtClean="0"/>
              <a:pPr/>
              <a:t>‹N°›</a:t>
            </a:fld>
            <a:endParaRPr lang="fr-FR"/>
          </a:p>
        </p:txBody>
      </p:sp>
      <p:sp>
        <p:nvSpPr>
          <p:cNvPr id="3" name="Rectangle 2">
            <a:extLst>
              <a:ext uri="{FF2B5EF4-FFF2-40B4-BE49-F238E27FC236}">
                <a16:creationId xmlns:a16="http://schemas.microsoft.com/office/drawing/2014/main" id="{A53350C1-8F69-479A-9254-FCC2D49C7851}"/>
              </a:ext>
            </a:extLst>
          </p:cNvPr>
          <p:cNvSpPr/>
          <p:nvPr userDrawn="1"/>
        </p:nvSpPr>
        <p:spPr>
          <a:xfrm>
            <a:off x="0" y="0"/>
            <a:ext cx="1555531"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A867759C-6DEE-4C15-AC90-8E101C1AF463}"/>
              </a:ext>
            </a:extLst>
          </p:cNvPr>
          <p:cNvSpPr/>
          <p:nvPr userDrawn="1"/>
        </p:nvSpPr>
        <p:spPr>
          <a:xfrm>
            <a:off x="540958" y="3332100"/>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4107974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5 - Intercalaire 2 + Image">
    <p:spTree>
      <p:nvGrpSpPr>
        <p:cNvPr id="1" name=""/>
        <p:cNvGrpSpPr/>
        <p:nvPr/>
      </p:nvGrpSpPr>
      <p:grpSpPr>
        <a:xfrm>
          <a:off x="0" y="0"/>
          <a:ext cx="0" cy="0"/>
          <a:chOff x="0" y="0"/>
          <a:chExt cx="0" cy="0"/>
        </a:xfrm>
      </p:grpSpPr>
      <p:sp>
        <p:nvSpPr>
          <p:cNvPr id="4" name="Espace réservé du texte 3"/>
          <p:cNvSpPr>
            <a:spLocks noGrp="1"/>
          </p:cNvSpPr>
          <p:nvPr>
            <p:ph type="body" sz="quarter" idx="14"/>
          </p:nvPr>
        </p:nvSpPr>
        <p:spPr>
          <a:xfrm>
            <a:off x="440358" y="657225"/>
            <a:ext cx="5540027" cy="2203199"/>
          </a:xfrm>
        </p:spPr>
        <p:txBody>
          <a:bodyPr vert="horz" lIns="91440" tIns="45720" rIns="91440" bIns="45720" rtlCol="0" anchor="b">
            <a:normAutofit/>
          </a:bodyPr>
          <a:lstStyle>
            <a:lvl1pPr>
              <a:defRPr lang="fr-FR" sz="3200" b="0" dirty="0">
                <a:solidFill>
                  <a:schemeClr val="accent4"/>
                </a:solidFill>
                <a:latin typeface="+mj-lt"/>
                <a:ea typeface="+mj-ea"/>
                <a:cs typeface="+mj-cs"/>
              </a:defRPr>
            </a:lvl1pPr>
          </a:lstStyle>
          <a:p>
            <a:pPr lvl="0">
              <a:spcBef>
                <a:spcPct val="0"/>
              </a:spcBef>
            </a:pPr>
            <a:endParaRPr lang="fr-FR"/>
          </a:p>
        </p:txBody>
      </p:sp>
      <p:sp>
        <p:nvSpPr>
          <p:cNvPr id="2" name="Titre 1"/>
          <p:cNvSpPr>
            <a:spLocks noGrp="1"/>
          </p:cNvSpPr>
          <p:nvPr>
            <p:ph type="ctrTitle"/>
          </p:nvPr>
        </p:nvSpPr>
        <p:spPr>
          <a:xfrm>
            <a:off x="440358" y="3892553"/>
            <a:ext cx="5646678" cy="2165347"/>
          </a:xfrm>
          <a:prstGeom prst="rect">
            <a:avLst/>
          </a:prstGeom>
        </p:spPr>
        <p:txBody>
          <a:bodyPr vert="horz" lIns="91440" tIns="45720" rIns="91440" bIns="45720" rtlCol="0" anchor="t">
            <a:noAutofit/>
          </a:bodyPr>
          <a:lstStyle>
            <a:lvl1pPr>
              <a:defRPr lang="fr-FR" sz="2400" b="1" dirty="0">
                <a:solidFill>
                  <a:schemeClr val="accent4"/>
                </a:solidFill>
                <a:latin typeface="+mn-lt"/>
                <a:ea typeface="+mn-ea"/>
                <a:cs typeface="+mn-cs"/>
              </a:defRPr>
            </a:lvl1pPr>
          </a:lstStyle>
          <a:p>
            <a:pPr marL="0" lvl="0" indent="0">
              <a:spcBef>
                <a:spcPts val="1000"/>
              </a:spcBef>
              <a:buFont typeface="Arial"/>
            </a:pPr>
            <a:r>
              <a:rPr lang="fr-FR"/>
              <a:t>Cliquez et modifiez le titre</a:t>
            </a:r>
          </a:p>
        </p:txBody>
      </p:sp>
      <p:sp>
        <p:nvSpPr>
          <p:cNvPr id="9" name="Espace réservé du pied de page 8"/>
          <p:cNvSpPr>
            <a:spLocks noGrp="1"/>
          </p:cNvSpPr>
          <p:nvPr>
            <p:ph type="ftr" sz="quarter" idx="11"/>
          </p:nvPr>
        </p:nvSpPr>
        <p:spPr/>
        <p:txBody>
          <a:bodyPr/>
          <a:lstStyle/>
          <a:p>
            <a:r>
              <a:rPr lang="fr-FR"/>
              <a:t>Auteur : Nom(s) - Direction/Pole | Date | Nom du Document |  Diffusion libre - Diffusion interne Citeo - Diffusion restreinte [périmètre de diffusion]</a:t>
            </a:r>
          </a:p>
        </p:txBody>
      </p:sp>
      <p:sp>
        <p:nvSpPr>
          <p:cNvPr id="10" name="Espace réservé du numéro de diapositive 9"/>
          <p:cNvSpPr>
            <a:spLocks noGrp="1"/>
          </p:cNvSpPr>
          <p:nvPr>
            <p:ph type="sldNum" sz="quarter" idx="12"/>
          </p:nvPr>
        </p:nvSpPr>
        <p:spPr/>
        <p:txBody>
          <a:bodyPr/>
          <a:lstStyle/>
          <a:p>
            <a:fld id="{DEBE2006-DBBB-B14E-BCD7-5B3626703F01}" type="slidenum">
              <a:rPr lang="fr-FR" smtClean="0"/>
              <a:pPr/>
              <a:t>‹N°›</a:t>
            </a:fld>
            <a:endParaRPr lang="fr-FR"/>
          </a:p>
        </p:txBody>
      </p:sp>
      <p:sp>
        <p:nvSpPr>
          <p:cNvPr id="3" name="Rectangle 2">
            <a:extLst>
              <a:ext uri="{FF2B5EF4-FFF2-40B4-BE49-F238E27FC236}">
                <a16:creationId xmlns:a16="http://schemas.microsoft.com/office/drawing/2014/main" id="{A53350C1-8F69-479A-9254-FCC2D49C7851}"/>
              </a:ext>
            </a:extLst>
          </p:cNvPr>
          <p:cNvSpPr/>
          <p:nvPr userDrawn="1"/>
        </p:nvSpPr>
        <p:spPr>
          <a:xfrm>
            <a:off x="0" y="0"/>
            <a:ext cx="1555531" cy="1341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a:extLst>
              <a:ext uri="{FF2B5EF4-FFF2-40B4-BE49-F238E27FC236}">
                <a16:creationId xmlns:a16="http://schemas.microsoft.com/office/drawing/2014/main" id="{2236C876-2194-4F6E-BF6F-E30B926CA361}"/>
              </a:ext>
            </a:extLst>
          </p:cNvPr>
          <p:cNvSpPr/>
          <p:nvPr userDrawn="1"/>
        </p:nvSpPr>
        <p:spPr>
          <a:xfrm>
            <a:off x="540958" y="3332100"/>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
        <p:nvSpPr>
          <p:cNvPr id="16" name="Espace réservé pour une image  15">
            <a:extLst>
              <a:ext uri="{FF2B5EF4-FFF2-40B4-BE49-F238E27FC236}">
                <a16:creationId xmlns:a16="http://schemas.microsoft.com/office/drawing/2014/main" id="{CE1544D2-222E-4763-B039-EA1DE76956D9}"/>
              </a:ext>
            </a:extLst>
          </p:cNvPr>
          <p:cNvSpPr>
            <a:spLocks noGrp="1"/>
          </p:cNvSpPr>
          <p:nvPr>
            <p:ph type="pic" sz="quarter" idx="15"/>
          </p:nvPr>
        </p:nvSpPr>
        <p:spPr>
          <a:xfrm>
            <a:off x="6096000" y="657225"/>
            <a:ext cx="5540375" cy="5400675"/>
          </a:xfrm>
        </p:spPr>
        <p:txBody>
          <a:bodyPr/>
          <a:lstStyle/>
          <a:p>
            <a:endParaRPr lang="fr-FR"/>
          </a:p>
        </p:txBody>
      </p:sp>
    </p:spTree>
    <p:extLst>
      <p:ext uri="{BB962C8B-B14F-4D97-AF65-F5344CB8AC3E}">
        <p14:creationId xmlns:p14="http://schemas.microsoft.com/office/powerpoint/2010/main" val="390734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6 - 1 Contenu">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08613874-5A06-408B-9CA4-BE050B97E6EB}"/>
              </a:ext>
            </a:extLst>
          </p:cNvPr>
          <p:cNvSpPr>
            <a:spLocks noGrp="1"/>
          </p:cNvSpPr>
          <p:nvPr>
            <p:ph type="ftr" sz="quarter" idx="10"/>
          </p:nvPr>
        </p:nvSpPr>
        <p:spPr/>
        <p:txBody>
          <a:bodyPr/>
          <a:lstStyle/>
          <a:p>
            <a:r>
              <a:rPr lang="fr-FR"/>
              <a:t>Auteur : Nom(s) - Direction/Pole | Date | Nom du Document |  Diffusion libre - Diffusion interne Citeo - Diffusion restreinte [périmètre de diffusion]</a:t>
            </a:r>
          </a:p>
        </p:txBody>
      </p:sp>
      <p:sp>
        <p:nvSpPr>
          <p:cNvPr id="4" name="Espace réservé du numéro de diapositive 3">
            <a:extLst>
              <a:ext uri="{FF2B5EF4-FFF2-40B4-BE49-F238E27FC236}">
                <a16:creationId xmlns:a16="http://schemas.microsoft.com/office/drawing/2014/main" id="{726DE718-E805-44C8-B23B-00F5FDD38E19}"/>
              </a:ext>
            </a:extLst>
          </p:cNvPr>
          <p:cNvSpPr>
            <a:spLocks noGrp="1"/>
          </p:cNvSpPr>
          <p:nvPr>
            <p:ph type="sldNum" sz="quarter" idx="11"/>
          </p:nvPr>
        </p:nvSpPr>
        <p:spPr/>
        <p:txBody>
          <a:bodyPr/>
          <a:lstStyle/>
          <a:p>
            <a:fld id="{DEBE2006-DBBB-B14E-BCD7-5B3626703F01}" type="slidenum">
              <a:rPr lang="fr-FR" smtClean="0"/>
              <a:pPr/>
              <a:t>‹N°›</a:t>
            </a:fld>
            <a:endParaRPr lang="fr-FR"/>
          </a:p>
        </p:txBody>
      </p:sp>
      <p:sp>
        <p:nvSpPr>
          <p:cNvPr id="11" name="Titre 10">
            <a:extLst>
              <a:ext uri="{FF2B5EF4-FFF2-40B4-BE49-F238E27FC236}">
                <a16:creationId xmlns:a16="http://schemas.microsoft.com/office/drawing/2014/main" id="{665F8551-2901-4C52-8442-FE8A7B07397E}"/>
              </a:ext>
            </a:extLst>
          </p:cNvPr>
          <p:cNvSpPr>
            <a:spLocks noGrp="1"/>
          </p:cNvSpPr>
          <p:nvPr>
            <p:ph type="title"/>
          </p:nvPr>
        </p:nvSpPr>
        <p:spPr/>
        <p:txBody>
          <a:bodyPr/>
          <a:lstStyle/>
          <a:p>
            <a:r>
              <a:rPr lang="fr-FR"/>
              <a:t>Modifiez le style du titre</a:t>
            </a:r>
          </a:p>
        </p:txBody>
      </p:sp>
      <p:sp>
        <p:nvSpPr>
          <p:cNvPr id="13" name="Espace réservé du contenu 12">
            <a:extLst>
              <a:ext uri="{FF2B5EF4-FFF2-40B4-BE49-F238E27FC236}">
                <a16:creationId xmlns:a16="http://schemas.microsoft.com/office/drawing/2014/main" id="{0658C643-F2FB-485C-9AB0-2DDECFDC2031}"/>
              </a:ext>
            </a:extLst>
          </p:cNvPr>
          <p:cNvSpPr>
            <a:spLocks noGrp="1"/>
          </p:cNvSpPr>
          <p:nvPr>
            <p:ph sz="quarter" idx="12"/>
          </p:nvPr>
        </p:nvSpPr>
        <p:spPr>
          <a:xfrm>
            <a:off x="447675" y="1296000"/>
            <a:ext cx="11193464" cy="47619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7862230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image" Target="../media/image1.emf"/><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19" Type="http://schemas.openxmlformats.org/officeDocument/2006/relationships/theme" Target="../theme/theme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image" Target="../media/image1.emf"/><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theme" Target="../theme/theme4.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2.xml"/><Relationship Id="rId7" Type="http://schemas.openxmlformats.org/officeDocument/2006/relationships/image" Target="../media/image1.emf"/><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theme" Target="../theme/theme5.xml"/><Relationship Id="rId5" Type="http://schemas.openxmlformats.org/officeDocument/2006/relationships/slideLayout" Target="../slideLayouts/slideLayout44.xml"/><Relationship Id="rId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47675" y="194598"/>
            <a:ext cx="11193463" cy="810031"/>
          </a:xfrm>
          <a:prstGeom prst="rect">
            <a:avLst/>
          </a:prstGeom>
        </p:spPr>
        <p:txBody>
          <a:bodyPr vert="horz" lIns="91440" tIns="45720" rIns="91440" bIns="45720" rtlCol="0" anchor="ctr">
            <a:noAutofit/>
          </a:bodyPr>
          <a:lstStyle/>
          <a:p>
            <a:r>
              <a:rPr lang="fr-FR"/>
              <a:t>Cliquez et modifiez le titre</a:t>
            </a:r>
          </a:p>
        </p:txBody>
      </p:sp>
      <p:sp>
        <p:nvSpPr>
          <p:cNvPr id="3" name="Espace réservé du texte 2"/>
          <p:cNvSpPr>
            <a:spLocks noGrp="1"/>
          </p:cNvSpPr>
          <p:nvPr>
            <p:ph type="body" idx="1"/>
          </p:nvPr>
        </p:nvSpPr>
        <p:spPr>
          <a:xfrm>
            <a:off x="447675" y="1296001"/>
            <a:ext cx="11193463" cy="47619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3"/>
          </p:nvPr>
        </p:nvSpPr>
        <p:spPr>
          <a:xfrm>
            <a:off x="728961" y="6292849"/>
            <a:ext cx="10235526" cy="370129"/>
          </a:xfrm>
          <a:prstGeom prst="rect">
            <a:avLst/>
          </a:prstGeom>
        </p:spPr>
        <p:txBody>
          <a:bodyPr vert="horz" lIns="0" tIns="0" rIns="0" bIns="0" rtlCol="0" anchor="ctr"/>
          <a:lstStyle>
            <a:lvl1pPr algn="l">
              <a:defRPr sz="1000">
                <a:solidFill>
                  <a:schemeClr val="tx1"/>
                </a:solidFill>
              </a:defRPr>
            </a:lvl1pPr>
          </a:lstStyle>
          <a:p>
            <a:r>
              <a:rPr lang="fr-FR"/>
              <a:t>Citeo | Avril 2024 | Dossier de candidature de l'AMI Restauration</a:t>
            </a:r>
          </a:p>
        </p:txBody>
      </p:sp>
      <p:sp>
        <p:nvSpPr>
          <p:cNvPr id="6" name="Espace réservé du numéro de diapositive 5"/>
          <p:cNvSpPr>
            <a:spLocks noGrp="1"/>
          </p:cNvSpPr>
          <p:nvPr>
            <p:ph type="sldNum" sz="quarter" idx="4"/>
          </p:nvPr>
        </p:nvSpPr>
        <p:spPr>
          <a:xfrm>
            <a:off x="11022676" y="6292849"/>
            <a:ext cx="718474" cy="370800"/>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9" name="Image 8">
            <a:extLst>
              <a:ext uri="{FF2B5EF4-FFF2-40B4-BE49-F238E27FC236}">
                <a16:creationId xmlns:a16="http://schemas.microsoft.com/office/drawing/2014/main" id="{BD08578B-BB6B-4FFF-BE36-9AB83E93121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
        <p:nvSpPr>
          <p:cNvPr id="7" name="Rectangle 6">
            <a:extLst>
              <a:ext uri="{FF2B5EF4-FFF2-40B4-BE49-F238E27FC236}">
                <a16:creationId xmlns:a16="http://schemas.microsoft.com/office/drawing/2014/main" id="{5765A5EF-CA17-411F-AE84-240F7218C99E}"/>
              </a:ext>
            </a:extLst>
          </p:cNvPr>
          <p:cNvSpPr/>
          <p:nvPr userDrawn="1"/>
        </p:nvSpPr>
        <p:spPr>
          <a:xfrm>
            <a:off x="540958" y="975619"/>
            <a:ext cx="669393" cy="605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2431217435"/>
      </p:ext>
    </p:extLst>
  </p:cSld>
  <p:clrMap bg1="lt1" tx1="dk1" bg2="lt2" tx2="dk2" accent1="accent1" accent2="accent2" accent3="accent3" accent4="accent4" accent5="accent5" accent6="accent6" hlink="hlink" folHlink="folHlink"/>
  <p:sldLayoutIdLst>
    <p:sldLayoutId id="2147484240" r:id="rId1"/>
    <p:sldLayoutId id="2147484236" r:id="rId2"/>
  </p:sldLayoutIdLst>
  <p:hf hdr="0" dt="0"/>
  <p:txStyles>
    <p:titleStyle>
      <a:lvl1pPr algn="l" defTabSz="914400" rtl="0" eaLnBrk="1" latinLnBrk="0" hangingPunct="1">
        <a:lnSpc>
          <a:spcPct val="80000"/>
        </a:lnSpc>
        <a:spcBef>
          <a:spcPct val="0"/>
        </a:spcBef>
        <a:buNone/>
        <a:defRPr sz="2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90000"/>
        </a:lnSpc>
        <a:spcBef>
          <a:spcPts val="1000"/>
        </a:spcBef>
        <a:buFont typeface="Arial"/>
        <a:buNone/>
        <a:defRPr sz="1600" kern="1200">
          <a:solidFill>
            <a:schemeClr val="tx1"/>
          </a:solidFill>
          <a:latin typeface="+mn-lt"/>
          <a:ea typeface="+mn-ea"/>
          <a:cs typeface="+mn-cs"/>
        </a:defRPr>
      </a:lvl1pPr>
      <a:lvl2pPr marL="179388" indent="-171450" algn="l" defTabSz="914400" rtl="0" eaLnBrk="1" latinLnBrk="0" hangingPunct="1">
        <a:lnSpc>
          <a:spcPct val="90000"/>
        </a:lnSpc>
        <a:spcBef>
          <a:spcPts val="500"/>
        </a:spcBef>
        <a:buFont typeface="Arial" panose="020B0604020202020204" pitchFamily="34" charset="0"/>
        <a:buChar char="•"/>
        <a:tabLst/>
        <a:defRPr sz="1600" kern="1200">
          <a:solidFill>
            <a:schemeClr val="tx1"/>
          </a:solidFill>
          <a:latin typeface="+mn-lt"/>
          <a:ea typeface="+mn-ea"/>
          <a:cs typeface="+mn-cs"/>
        </a:defRPr>
      </a:lvl2pPr>
      <a:lvl3pPr marL="357188" indent="-177800"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3pPr>
      <a:lvl4pPr marL="536575" indent="-179388"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4pPr>
      <a:lvl5pPr marL="714375" indent="-177800"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5pPr>
      <a:lvl6pPr marL="714375" indent="-1778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6pPr>
      <a:lvl7pPr marL="987425" indent="-27305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7333">
          <p15:clr>
            <a:srgbClr val="F26B43"/>
          </p15:clr>
        </p15:guide>
        <p15:guide id="4" orient="horz" pos="414">
          <p15:clr>
            <a:srgbClr val="F26B43"/>
          </p15:clr>
        </p15:guide>
        <p15:guide id="5" orient="horz" pos="3816">
          <p15:clr>
            <a:srgbClr val="F26B43"/>
          </p15:clr>
        </p15:guide>
        <p15:guide id="6" orient="horz" pos="84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47675" y="194598"/>
            <a:ext cx="11193463" cy="810031"/>
          </a:xfrm>
          <a:prstGeom prst="rect">
            <a:avLst/>
          </a:prstGeom>
        </p:spPr>
        <p:txBody>
          <a:bodyPr vert="horz" lIns="91440" tIns="45720" rIns="91440" bIns="45720" rtlCol="0" anchor="ctr">
            <a:noAutofit/>
          </a:bodyPr>
          <a:lstStyle/>
          <a:p>
            <a:r>
              <a:rPr lang="fr-FR"/>
              <a:t>Cliquez et modifiez le titre</a:t>
            </a:r>
          </a:p>
        </p:txBody>
      </p:sp>
      <p:sp>
        <p:nvSpPr>
          <p:cNvPr id="3" name="Espace réservé du texte 2"/>
          <p:cNvSpPr>
            <a:spLocks noGrp="1"/>
          </p:cNvSpPr>
          <p:nvPr>
            <p:ph type="body" idx="1"/>
          </p:nvPr>
        </p:nvSpPr>
        <p:spPr>
          <a:xfrm>
            <a:off x="447675" y="1296001"/>
            <a:ext cx="11193463" cy="47619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3"/>
          </p:nvPr>
        </p:nvSpPr>
        <p:spPr>
          <a:xfrm>
            <a:off x="728961" y="6292849"/>
            <a:ext cx="10235526" cy="370129"/>
          </a:xfrm>
          <a:prstGeom prst="rect">
            <a:avLst/>
          </a:prstGeom>
        </p:spPr>
        <p:txBody>
          <a:bodyPr vert="horz" lIns="0" tIns="0" rIns="0" bIns="0" rtlCol="0" anchor="ctr"/>
          <a:lstStyle>
            <a:lvl1pPr algn="l">
              <a:defRPr sz="1000">
                <a:solidFill>
                  <a:schemeClr val="tx1"/>
                </a:solidFill>
              </a:defRPr>
            </a:lvl1pPr>
          </a:lstStyle>
          <a:p>
            <a:r>
              <a:rPr lang="fr-FR"/>
              <a:t>Citeo | Avril 2024 | Dossier de candidature de l'AMI Restauration</a:t>
            </a:r>
          </a:p>
        </p:txBody>
      </p:sp>
      <p:sp>
        <p:nvSpPr>
          <p:cNvPr id="6" name="Espace réservé du numéro de diapositive 5"/>
          <p:cNvSpPr>
            <a:spLocks noGrp="1"/>
          </p:cNvSpPr>
          <p:nvPr>
            <p:ph type="sldNum" sz="quarter" idx="4"/>
          </p:nvPr>
        </p:nvSpPr>
        <p:spPr>
          <a:xfrm>
            <a:off x="11022676" y="6292849"/>
            <a:ext cx="718474" cy="370800"/>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9" name="Image 8">
            <a:extLst>
              <a:ext uri="{FF2B5EF4-FFF2-40B4-BE49-F238E27FC236}">
                <a16:creationId xmlns:a16="http://schemas.microsoft.com/office/drawing/2014/main" id="{BD08578B-BB6B-4FFF-BE36-9AB83E93121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1806" y="6404787"/>
            <a:ext cx="126264" cy="149476"/>
          </a:xfrm>
          <a:prstGeom prst="rect">
            <a:avLst/>
          </a:prstGeom>
        </p:spPr>
      </p:pic>
      <p:sp>
        <p:nvSpPr>
          <p:cNvPr id="7" name="Rectangle 6">
            <a:extLst>
              <a:ext uri="{FF2B5EF4-FFF2-40B4-BE49-F238E27FC236}">
                <a16:creationId xmlns:a16="http://schemas.microsoft.com/office/drawing/2014/main" id="{5765A5EF-CA17-411F-AE84-240F7218C99E}"/>
              </a:ext>
            </a:extLst>
          </p:cNvPr>
          <p:cNvSpPr/>
          <p:nvPr userDrawn="1"/>
        </p:nvSpPr>
        <p:spPr>
          <a:xfrm>
            <a:off x="540958" y="975619"/>
            <a:ext cx="669393" cy="6054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2431217435"/>
      </p:ext>
    </p:extLst>
  </p:cSld>
  <p:clrMap bg1="lt1" tx1="dk1" bg2="lt2" tx2="dk2" accent1="accent1" accent2="accent2" accent3="accent3" accent4="accent4" accent5="accent5" accent6="accent6" hlink="hlink" folHlink="folHlink"/>
  <p:sldLayoutIdLst>
    <p:sldLayoutId id="2147485530" r:id="rId1"/>
  </p:sldLayoutIdLst>
  <p:hf hdr="0" dt="0"/>
  <p:txStyles>
    <p:titleStyle>
      <a:lvl1pPr algn="l" defTabSz="914400" rtl="0" eaLnBrk="1" latinLnBrk="0" hangingPunct="1">
        <a:lnSpc>
          <a:spcPct val="80000"/>
        </a:lnSpc>
        <a:spcBef>
          <a:spcPct val="0"/>
        </a:spcBef>
        <a:buNone/>
        <a:defRPr sz="2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90000"/>
        </a:lnSpc>
        <a:spcBef>
          <a:spcPts val="1000"/>
        </a:spcBef>
        <a:buFont typeface="Arial"/>
        <a:buNone/>
        <a:defRPr sz="1600" kern="1200">
          <a:solidFill>
            <a:schemeClr val="tx1"/>
          </a:solidFill>
          <a:latin typeface="+mn-lt"/>
          <a:ea typeface="+mn-ea"/>
          <a:cs typeface="+mn-cs"/>
        </a:defRPr>
      </a:lvl1pPr>
      <a:lvl2pPr marL="179388" indent="-171450" algn="l" defTabSz="914400" rtl="0" eaLnBrk="1" latinLnBrk="0" hangingPunct="1">
        <a:lnSpc>
          <a:spcPct val="90000"/>
        </a:lnSpc>
        <a:spcBef>
          <a:spcPts val="500"/>
        </a:spcBef>
        <a:buFont typeface="Arial" panose="020B0604020202020204" pitchFamily="34" charset="0"/>
        <a:buChar char="•"/>
        <a:tabLst/>
        <a:defRPr sz="1600" kern="1200">
          <a:solidFill>
            <a:schemeClr val="tx1"/>
          </a:solidFill>
          <a:latin typeface="+mn-lt"/>
          <a:ea typeface="+mn-ea"/>
          <a:cs typeface="+mn-cs"/>
        </a:defRPr>
      </a:lvl2pPr>
      <a:lvl3pPr marL="357188" indent="-177800"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3pPr>
      <a:lvl4pPr marL="536575" indent="-179388"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4pPr>
      <a:lvl5pPr marL="714375" indent="-177800"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5pPr>
      <a:lvl6pPr marL="714375" indent="-1778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6pPr>
      <a:lvl7pPr marL="987425" indent="-27305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7333">
          <p15:clr>
            <a:srgbClr val="F26B43"/>
          </p15:clr>
        </p15:guide>
        <p15:guide id="4" orient="horz" pos="414">
          <p15:clr>
            <a:srgbClr val="F26B43"/>
          </p15:clr>
        </p15:guide>
        <p15:guide id="5" orient="horz" pos="3816">
          <p15:clr>
            <a:srgbClr val="F26B43"/>
          </p15:clr>
        </p15:guide>
        <p15:guide id="6" orient="horz" pos="84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47675" y="194598"/>
            <a:ext cx="11193463" cy="810031"/>
          </a:xfrm>
          <a:prstGeom prst="rect">
            <a:avLst/>
          </a:prstGeom>
        </p:spPr>
        <p:txBody>
          <a:bodyPr vert="horz" lIns="91440" tIns="45720" rIns="91440" bIns="45720" rtlCol="0" anchor="ctr">
            <a:noAutofit/>
          </a:bodyPr>
          <a:lstStyle/>
          <a:p>
            <a:r>
              <a:rPr lang="fr-FR"/>
              <a:t>Cliquez et modifiez le titre</a:t>
            </a:r>
          </a:p>
        </p:txBody>
      </p:sp>
      <p:sp>
        <p:nvSpPr>
          <p:cNvPr id="3" name="Espace réservé du texte 2"/>
          <p:cNvSpPr>
            <a:spLocks noGrp="1"/>
          </p:cNvSpPr>
          <p:nvPr>
            <p:ph type="body" idx="1"/>
          </p:nvPr>
        </p:nvSpPr>
        <p:spPr>
          <a:xfrm>
            <a:off x="447675" y="1296001"/>
            <a:ext cx="11193463" cy="47619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3"/>
          </p:nvPr>
        </p:nvSpPr>
        <p:spPr>
          <a:xfrm>
            <a:off x="728961" y="6292849"/>
            <a:ext cx="10235526" cy="370129"/>
          </a:xfrm>
          <a:prstGeom prst="rect">
            <a:avLst/>
          </a:prstGeom>
        </p:spPr>
        <p:txBody>
          <a:bodyPr vert="horz" lIns="0" tIns="0" rIns="0" bIns="0" rtlCol="0" anchor="ctr"/>
          <a:lstStyle>
            <a:lvl1pPr algn="l">
              <a:defRPr sz="1000">
                <a:solidFill>
                  <a:schemeClr val="tx1"/>
                </a:solidFill>
              </a:defRPr>
            </a:lvl1pPr>
          </a:lstStyle>
          <a:p>
            <a:r>
              <a:rPr lang="fr-FR"/>
              <a:t>Auteur : Nom(s) - Direction/Pole | Date | Nom du Document |  Diffusion libre - Diffusion interne Citeo - Diffusion restreinte [périmètre de diffusion]</a:t>
            </a:r>
          </a:p>
        </p:txBody>
      </p:sp>
      <p:sp>
        <p:nvSpPr>
          <p:cNvPr id="6" name="Espace réservé du numéro de diapositive 5"/>
          <p:cNvSpPr>
            <a:spLocks noGrp="1"/>
          </p:cNvSpPr>
          <p:nvPr>
            <p:ph type="sldNum" sz="quarter" idx="4"/>
          </p:nvPr>
        </p:nvSpPr>
        <p:spPr>
          <a:xfrm>
            <a:off x="11022676" y="6292849"/>
            <a:ext cx="718474" cy="370800"/>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9" name="Image 8">
            <a:extLst>
              <a:ext uri="{FF2B5EF4-FFF2-40B4-BE49-F238E27FC236}">
                <a16:creationId xmlns:a16="http://schemas.microsoft.com/office/drawing/2014/main" id="{BD08578B-BB6B-4FFF-BE36-9AB83E93121C}"/>
              </a:ext>
            </a:extLst>
          </p:cNvPr>
          <p:cNvPicPr>
            <a:picLocks noChangeAspect="1"/>
          </p:cNvPicPr>
          <p:nvPr userDrawn="1"/>
        </p:nvPicPr>
        <p:blipFill>
          <a:blip r:embed="rId20"/>
          <a:stretch>
            <a:fillRect/>
          </a:stretch>
        </p:blipFill>
        <p:spPr>
          <a:xfrm>
            <a:off x="551806" y="6404787"/>
            <a:ext cx="126264" cy="149476"/>
          </a:xfrm>
          <a:prstGeom prst="rect">
            <a:avLst/>
          </a:prstGeom>
        </p:spPr>
      </p:pic>
      <p:sp>
        <p:nvSpPr>
          <p:cNvPr id="7" name="Rectangle 6">
            <a:extLst>
              <a:ext uri="{FF2B5EF4-FFF2-40B4-BE49-F238E27FC236}">
                <a16:creationId xmlns:a16="http://schemas.microsoft.com/office/drawing/2014/main" id="{5765A5EF-CA17-411F-AE84-240F7218C99E}"/>
              </a:ext>
            </a:extLst>
          </p:cNvPr>
          <p:cNvSpPr/>
          <p:nvPr userDrawn="1"/>
        </p:nvSpPr>
        <p:spPr>
          <a:xfrm>
            <a:off x="540958" y="975619"/>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444661174"/>
      </p:ext>
    </p:extLst>
  </p:cSld>
  <p:clrMap bg1="lt1" tx1="dk1" bg2="lt2" tx2="dk2" accent1="accent1" accent2="accent2" accent3="accent3" accent4="accent4" accent5="accent5" accent6="accent6" hlink="hlink" folHlink="folHlink"/>
  <p:sldLayoutIdLst>
    <p:sldLayoutId id="2147485534" r:id="rId1"/>
    <p:sldLayoutId id="2147485535" r:id="rId2"/>
    <p:sldLayoutId id="2147485536" r:id="rId3"/>
    <p:sldLayoutId id="2147485537" r:id="rId4"/>
    <p:sldLayoutId id="2147485538" r:id="rId5"/>
    <p:sldLayoutId id="2147485539" r:id="rId6"/>
    <p:sldLayoutId id="2147485540" r:id="rId7"/>
    <p:sldLayoutId id="2147485541" r:id="rId8"/>
    <p:sldLayoutId id="2147485542" r:id="rId9"/>
    <p:sldLayoutId id="2147485543" r:id="rId10"/>
    <p:sldLayoutId id="2147485544" r:id="rId11"/>
    <p:sldLayoutId id="2147485545" r:id="rId12"/>
    <p:sldLayoutId id="2147485546" r:id="rId13"/>
    <p:sldLayoutId id="2147485547" r:id="rId14"/>
    <p:sldLayoutId id="2147485548" r:id="rId15"/>
    <p:sldLayoutId id="2147485549" r:id="rId16"/>
    <p:sldLayoutId id="2147485550" r:id="rId17"/>
    <p:sldLayoutId id="2147485551" r:id="rId18"/>
  </p:sldLayoutIdLst>
  <p:hf hdr="0" dt="0"/>
  <p:txStyles>
    <p:titleStyle>
      <a:lvl1pPr algn="l" defTabSz="914400" rtl="0" eaLnBrk="1" latinLnBrk="0" hangingPunct="1">
        <a:lnSpc>
          <a:spcPct val="80000"/>
        </a:lnSpc>
        <a:spcBef>
          <a:spcPct val="0"/>
        </a:spcBef>
        <a:buNone/>
        <a:defRPr sz="2400" kern="1200">
          <a:solidFill>
            <a:schemeClr val="accent4"/>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90000"/>
        </a:lnSpc>
        <a:spcBef>
          <a:spcPts val="1000"/>
        </a:spcBef>
        <a:buFont typeface="Arial"/>
        <a:buNone/>
        <a:defRPr sz="1600" kern="1200">
          <a:solidFill>
            <a:schemeClr val="tx1"/>
          </a:solidFill>
          <a:latin typeface="+mn-lt"/>
          <a:ea typeface="+mn-ea"/>
          <a:cs typeface="+mn-cs"/>
        </a:defRPr>
      </a:lvl1pPr>
      <a:lvl2pPr marL="179388" indent="-171450" algn="l" defTabSz="914400" rtl="0" eaLnBrk="1" latinLnBrk="0" hangingPunct="1">
        <a:lnSpc>
          <a:spcPct val="90000"/>
        </a:lnSpc>
        <a:spcBef>
          <a:spcPts val="500"/>
        </a:spcBef>
        <a:buFont typeface="Arial" panose="020B0604020202020204" pitchFamily="34" charset="0"/>
        <a:buChar char="•"/>
        <a:tabLst/>
        <a:defRPr sz="1600" kern="1200">
          <a:solidFill>
            <a:schemeClr val="tx1"/>
          </a:solidFill>
          <a:latin typeface="+mn-lt"/>
          <a:ea typeface="+mn-ea"/>
          <a:cs typeface="+mn-cs"/>
        </a:defRPr>
      </a:lvl2pPr>
      <a:lvl3pPr marL="357188" indent="-177800"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3pPr>
      <a:lvl4pPr marL="536575" indent="-179388"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4pPr>
      <a:lvl5pPr marL="714375" indent="-177800"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5pPr>
      <a:lvl6pPr marL="714375" indent="-1778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6pPr>
      <a:lvl7pPr marL="987425" indent="-27305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7333">
          <p15:clr>
            <a:srgbClr val="F26B43"/>
          </p15:clr>
        </p15:guide>
        <p15:guide id="4" orient="horz" pos="414">
          <p15:clr>
            <a:srgbClr val="F26B43"/>
          </p15:clr>
        </p15:guide>
        <p15:guide id="5" orient="horz" pos="3816">
          <p15:clr>
            <a:srgbClr val="F26B43"/>
          </p15:clr>
        </p15:guide>
        <p15:guide id="6" orient="horz" pos="84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47675" y="194598"/>
            <a:ext cx="11193463" cy="810031"/>
          </a:xfrm>
          <a:prstGeom prst="rect">
            <a:avLst/>
          </a:prstGeom>
        </p:spPr>
        <p:txBody>
          <a:bodyPr vert="horz" lIns="91440" tIns="45720" rIns="91440" bIns="45720" rtlCol="0" anchor="ctr">
            <a:noAutofit/>
          </a:bodyPr>
          <a:lstStyle/>
          <a:p>
            <a:r>
              <a:rPr lang="fr-FR"/>
              <a:t>Cliquez et modifiez le titre</a:t>
            </a:r>
          </a:p>
        </p:txBody>
      </p:sp>
      <p:sp>
        <p:nvSpPr>
          <p:cNvPr id="3" name="Espace réservé du texte 2"/>
          <p:cNvSpPr>
            <a:spLocks noGrp="1"/>
          </p:cNvSpPr>
          <p:nvPr>
            <p:ph type="body" idx="1"/>
          </p:nvPr>
        </p:nvSpPr>
        <p:spPr>
          <a:xfrm>
            <a:off x="447675" y="1296001"/>
            <a:ext cx="11193463" cy="47619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3"/>
          </p:nvPr>
        </p:nvSpPr>
        <p:spPr>
          <a:xfrm>
            <a:off x="728961" y="6292849"/>
            <a:ext cx="10235526" cy="370129"/>
          </a:xfrm>
          <a:prstGeom prst="rect">
            <a:avLst/>
          </a:prstGeom>
        </p:spPr>
        <p:txBody>
          <a:bodyPr vert="horz" lIns="0" tIns="0" rIns="0" bIns="0" rtlCol="0" anchor="ctr"/>
          <a:lstStyle>
            <a:lvl1pPr algn="l">
              <a:defRPr sz="1000">
                <a:solidFill>
                  <a:schemeClr val="tx1"/>
                </a:solidFill>
              </a:defRPr>
            </a:lvl1pPr>
          </a:lstStyle>
          <a:p>
            <a:r>
              <a:rPr lang="fr-FR"/>
              <a:t>Auteur : Nom(s) - Direction/Pole | Date | Nom du Document |  Diffusion libre - Diffusion interne Citeo - Diffusion restreinte [périmètre de diffusion]</a:t>
            </a:r>
          </a:p>
        </p:txBody>
      </p:sp>
      <p:sp>
        <p:nvSpPr>
          <p:cNvPr id="6" name="Espace réservé du numéro de diapositive 5"/>
          <p:cNvSpPr>
            <a:spLocks noGrp="1"/>
          </p:cNvSpPr>
          <p:nvPr>
            <p:ph type="sldNum" sz="quarter" idx="4"/>
          </p:nvPr>
        </p:nvSpPr>
        <p:spPr>
          <a:xfrm>
            <a:off x="11022676" y="6292849"/>
            <a:ext cx="718474" cy="370800"/>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9" name="Image 8">
            <a:extLst>
              <a:ext uri="{FF2B5EF4-FFF2-40B4-BE49-F238E27FC236}">
                <a16:creationId xmlns:a16="http://schemas.microsoft.com/office/drawing/2014/main" id="{BD08578B-BB6B-4FFF-BE36-9AB83E93121C}"/>
              </a:ext>
            </a:extLst>
          </p:cNvPr>
          <p:cNvPicPr>
            <a:picLocks noChangeAspect="1"/>
          </p:cNvPicPr>
          <p:nvPr userDrawn="1"/>
        </p:nvPicPr>
        <p:blipFill>
          <a:blip r:embed="rId20"/>
          <a:stretch>
            <a:fillRect/>
          </a:stretch>
        </p:blipFill>
        <p:spPr>
          <a:xfrm>
            <a:off x="551806" y="6404787"/>
            <a:ext cx="126264" cy="149476"/>
          </a:xfrm>
          <a:prstGeom prst="rect">
            <a:avLst/>
          </a:prstGeom>
        </p:spPr>
      </p:pic>
      <p:sp>
        <p:nvSpPr>
          <p:cNvPr id="7" name="Rectangle 6">
            <a:extLst>
              <a:ext uri="{FF2B5EF4-FFF2-40B4-BE49-F238E27FC236}">
                <a16:creationId xmlns:a16="http://schemas.microsoft.com/office/drawing/2014/main" id="{5765A5EF-CA17-411F-AE84-240F7218C99E}"/>
              </a:ext>
            </a:extLst>
          </p:cNvPr>
          <p:cNvSpPr/>
          <p:nvPr userDrawn="1"/>
        </p:nvSpPr>
        <p:spPr>
          <a:xfrm>
            <a:off x="540958" y="975619"/>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421891244"/>
      </p:ext>
    </p:extLst>
  </p:cSld>
  <p:clrMap bg1="lt1" tx1="dk1" bg2="lt2" tx2="dk2" accent1="accent1" accent2="accent2" accent3="accent3" accent4="accent4" accent5="accent5" accent6="accent6" hlink="hlink" folHlink="folHlink"/>
  <p:sldLayoutIdLst>
    <p:sldLayoutId id="2147485553" r:id="rId1"/>
    <p:sldLayoutId id="2147485554" r:id="rId2"/>
    <p:sldLayoutId id="2147485555" r:id="rId3"/>
    <p:sldLayoutId id="2147485556" r:id="rId4"/>
    <p:sldLayoutId id="2147485557" r:id="rId5"/>
    <p:sldLayoutId id="2147485558" r:id="rId6"/>
    <p:sldLayoutId id="2147485559" r:id="rId7"/>
    <p:sldLayoutId id="2147485560" r:id="rId8"/>
    <p:sldLayoutId id="2147485561" r:id="rId9"/>
    <p:sldLayoutId id="2147485562" r:id="rId10"/>
    <p:sldLayoutId id="2147485563" r:id="rId11"/>
    <p:sldLayoutId id="2147485564" r:id="rId12"/>
    <p:sldLayoutId id="2147485565" r:id="rId13"/>
    <p:sldLayoutId id="2147485566" r:id="rId14"/>
    <p:sldLayoutId id="2147485567" r:id="rId15"/>
    <p:sldLayoutId id="2147485568" r:id="rId16"/>
    <p:sldLayoutId id="2147485569" r:id="rId17"/>
    <p:sldLayoutId id="2147485570" r:id="rId18"/>
  </p:sldLayoutIdLst>
  <p:hf hdr="0" dt="0"/>
  <p:txStyles>
    <p:titleStyle>
      <a:lvl1pPr algn="l" defTabSz="914400" rtl="0" eaLnBrk="1" latinLnBrk="0" hangingPunct="1">
        <a:lnSpc>
          <a:spcPct val="80000"/>
        </a:lnSpc>
        <a:spcBef>
          <a:spcPct val="0"/>
        </a:spcBef>
        <a:buNone/>
        <a:defRPr sz="2400" kern="1200">
          <a:solidFill>
            <a:schemeClr val="accent4"/>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90000"/>
        </a:lnSpc>
        <a:spcBef>
          <a:spcPts val="1000"/>
        </a:spcBef>
        <a:buFont typeface="Arial"/>
        <a:buNone/>
        <a:defRPr sz="1600" kern="1200">
          <a:solidFill>
            <a:schemeClr val="tx1"/>
          </a:solidFill>
          <a:latin typeface="+mn-lt"/>
          <a:ea typeface="+mn-ea"/>
          <a:cs typeface="+mn-cs"/>
        </a:defRPr>
      </a:lvl1pPr>
      <a:lvl2pPr marL="179388" indent="-171450" algn="l" defTabSz="914400" rtl="0" eaLnBrk="1" latinLnBrk="0" hangingPunct="1">
        <a:lnSpc>
          <a:spcPct val="90000"/>
        </a:lnSpc>
        <a:spcBef>
          <a:spcPts val="500"/>
        </a:spcBef>
        <a:buFont typeface="Arial" panose="020B0604020202020204" pitchFamily="34" charset="0"/>
        <a:buChar char="•"/>
        <a:tabLst/>
        <a:defRPr sz="1600" kern="1200">
          <a:solidFill>
            <a:schemeClr val="tx1"/>
          </a:solidFill>
          <a:latin typeface="+mn-lt"/>
          <a:ea typeface="+mn-ea"/>
          <a:cs typeface="+mn-cs"/>
        </a:defRPr>
      </a:lvl2pPr>
      <a:lvl3pPr marL="357188" indent="-177800"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3pPr>
      <a:lvl4pPr marL="536575" indent="-179388"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4pPr>
      <a:lvl5pPr marL="714375" indent="-177800"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5pPr>
      <a:lvl6pPr marL="714375" indent="-1778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6pPr>
      <a:lvl7pPr marL="987425" indent="-27305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7333">
          <p15:clr>
            <a:srgbClr val="F26B43"/>
          </p15:clr>
        </p15:guide>
        <p15:guide id="4" orient="horz" pos="414">
          <p15:clr>
            <a:srgbClr val="F26B43"/>
          </p15:clr>
        </p15:guide>
        <p15:guide id="5" orient="horz" pos="3816">
          <p15:clr>
            <a:srgbClr val="F26B43"/>
          </p15:clr>
        </p15:guide>
        <p15:guide id="6" orient="horz" pos="845">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47675" y="194598"/>
            <a:ext cx="11193463" cy="810031"/>
          </a:xfrm>
          <a:prstGeom prst="rect">
            <a:avLst/>
          </a:prstGeom>
        </p:spPr>
        <p:txBody>
          <a:bodyPr vert="horz" lIns="91440" tIns="45720" rIns="91440" bIns="45720" rtlCol="0" anchor="ctr">
            <a:noAutofit/>
          </a:bodyPr>
          <a:lstStyle/>
          <a:p>
            <a:r>
              <a:rPr lang="fr-FR"/>
              <a:t>Cliquez et modifiez le titre</a:t>
            </a:r>
          </a:p>
        </p:txBody>
      </p:sp>
      <p:sp>
        <p:nvSpPr>
          <p:cNvPr id="3" name="Espace réservé du texte 2"/>
          <p:cNvSpPr>
            <a:spLocks noGrp="1"/>
          </p:cNvSpPr>
          <p:nvPr>
            <p:ph type="body" idx="1"/>
          </p:nvPr>
        </p:nvSpPr>
        <p:spPr>
          <a:xfrm>
            <a:off x="447675" y="1296001"/>
            <a:ext cx="11193463" cy="47619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p:cNvSpPr>
            <a:spLocks noGrp="1"/>
          </p:cNvSpPr>
          <p:nvPr>
            <p:ph type="ftr" sz="quarter" idx="3"/>
          </p:nvPr>
        </p:nvSpPr>
        <p:spPr>
          <a:xfrm>
            <a:off x="728961" y="6292849"/>
            <a:ext cx="10235526" cy="370129"/>
          </a:xfrm>
          <a:prstGeom prst="rect">
            <a:avLst/>
          </a:prstGeom>
        </p:spPr>
        <p:txBody>
          <a:bodyPr vert="horz" lIns="0" tIns="0" rIns="0" bIns="0" rtlCol="0" anchor="ctr"/>
          <a:lstStyle>
            <a:lvl1pPr algn="l">
              <a:defRPr sz="1000">
                <a:solidFill>
                  <a:schemeClr val="tx1"/>
                </a:solidFill>
              </a:defRPr>
            </a:lvl1pPr>
          </a:lstStyle>
          <a:p>
            <a:r>
              <a:rPr lang="fr-FR"/>
              <a:t>Auteur : Nom(s) - Direction/Pole | Date | Nom du Document |  Diffusion libre - Diffusion interne Citeo - Diffusion restreinte [périmètre de diffusion]</a:t>
            </a:r>
          </a:p>
        </p:txBody>
      </p:sp>
      <p:sp>
        <p:nvSpPr>
          <p:cNvPr id="6" name="Espace réservé du numéro de diapositive 5"/>
          <p:cNvSpPr>
            <a:spLocks noGrp="1"/>
          </p:cNvSpPr>
          <p:nvPr>
            <p:ph type="sldNum" sz="quarter" idx="4"/>
          </p:nvPr>
        </p:nvSpPr>
        <p:spPr>
          <a:xfrm>
            <a:off x="11022676" y="6292849"/>
            <a:ext cx="718474" cy="370800"/>
          </a:xfrm>
          <a:prstGeom prst="rect">
            <a:avLst/>
          </a:prstGeom>
        </p:spPr>
        <p:txBody>
          <a:bodyPr vert="horz" lIns="91440" tIns="45720" rIns="91440" bIns="45720" rtlCol="0" anchor="ctr"/>
          <a:lstStyle>
            <a:lvl1pPr algn="r">
              <a:defRPr sz="800">
                <a:solidFill>
                  <a:schemeClr val="tx1"/>
                </a:solidFill>
              </a:defRPr>
            </a:lvl1pPr>
          </a:lstStyle>
          <a:p>
            <a:fld id="{DEBE2006-DBBB-B14E-BCD7-5B3626703F01}" type="slidenum">
              <a:rPr lang="fr-FR" smtClean="0"/>
              <a:pPr/>
              <a:t>‹N°›</a:t>
            </a:fld>
            <a:endParaRPr lang="fr-FR"/>
          </a:p>
        </p:txBody>
      </p:sp>
      <p:pic>
        <p:nvPicPr>
          <p:cNvPr id="9" name="Image 8">
            <a:extLst>
              <a:ext uri="{FF2B5EF4-FFF2-40B4-BE49-F238E27FC236}">
                <a16:creationId xmlns:a16="http://schemas.microsoft.com/office/drawing/2014/main" id="{BD08578B-BB6B-4FFF-BE36-9AB83E93121C}"/>
              </a:ext>
            </a:extLst>
          </p:cNvPr>
          <p:cNvPicPr>
            <a:picLocks noChangeAspect="1"/>
          </p:cNvPicPr>
          <p:nvPr userDrawn="1"/>
        </p:nvPicPr>
        <p:blipFill>
          <a:blip r:embed="rId7"/>
          <a:stretch>
            <a:fillRect/>
          </a:stretch>
        </p:blipFill>
        <p:spPr>
          <a:xfrm>
            <a:off x="551806" y="6404787"/>
            <a:ext cx="126264" cy="149476"/>
          </a:xfrm>
          <a:prstGeom prst="rect">
            <a:avLst/>
          </a:prstGeom>
        </p:spPr>
      </p:pic>
      <p:sp>
        <p:nvSpPr>
          <p:cNvPr id="7" name="Rectangle 6">
            <a:extLst>
              <a:ext uri="{FF2B5EF4-FFF2-40B4-BE49-F238E27FC236}">
                <a16:creationId xmlns:a16="http://schemas.microsoft.com/office/drawing/2014/main" id="{5765A5EF-CA17-411F-AE84-240F7218C99E}"/>
              </a:ext>
            </a:extLst>
          </p:cNvPr>
          <p:cNvSpPr/>
          <p:nvPr userDrawn="1"/>
        </p:nvSpPr>
        <p:spPr>
          <a:xfrm>
            <a:off x="540958" y="975619"/>
            <a:ext cx="669393" cy="6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solidFill>
                <a:srgbClr val="FFFFFF"/>
              </a:solidFill>
              <a:latin typeface="Arial" panose="020B0604020202020204"/>
            </a:endParaRPr>
          </a:p>
        </p:txBody>
      </p:sp>
    </p:spTree>
    <p:extLst>
      <p:ext uri="{BB962C8B-B14F-4D97-AF65-F5344CB8AC3E}">
        <p14:creationId xmlns:p14="http://schemas.microsoft.com/office/powerpoint/2010/main" val="1139559764"/>
      </p:ext>
    </p:extLst>
  </p:cSld>
  <p:clrMap bg1="lt1" tx1="dk1" bg2="lt2" tx2="dk2" accent1="accent1" accent2="accent2" accent3="accent3" accent4="accent4" accent5="accent5" accent6="accent6" hlink="hlink" folHlink="folHlink"/>
  <p:sldLayoutIdLst>
    <p:sldLayoutId id="2147485572" r:id="rId1"/>
    <p:sldLayoutId id="2147485573" r:id="rId2"/>
    <p:sldLayoutId id="2147485574" r:id="rId3"/>
    <p:sldLayoutId id="2147485575" r:id="rId4"/>
    <p:sldLayoutId id="2147485576" r:id="rId5"/>
  </p:sldLayoutIdLst>
  <p:hf hdr="0" dt="0"/>
  <p:txStyles>
    <p:titleStyle>
      <a:lvl1pPr algn="l" defTabSz="914400" rtl="0" eaLnBrk="1" latinLnBrk="0" hangingPunct="1">
        <a:lnSpc>
          <a:spcPct val="80000"/>
        </a:lnSpc>
        <a:spcBef>
          <a:spcPct val="0"/>
        </a:spcBef>
        <a:buNone/>
        <a:defRPr sz="2400" kern="1200">
          <a:solidFill>
            <a:schemeClr val="accent4"/>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0" algn="l" defTabSz="914400" rtl="0" eaLnBrk="1" latinLnBrk="0" hangingPunct="1">
        <a:lnSpc>
          <a:spcPct val="90000"/>
        </a:lnSpc>
        <a:spcBef>
          <a:spcPts val="1000"/>
        </a:spcBef>
        <a:buFont typeface="Arial"/>
        <a:buNone/>
        <a:defRPr sz="1600" kern="1200">
          <a:solidFill>
            <a:schemeClr val="tx1"/>
          </a:solidFill>
          <a:latin typeface="+mn-lt"/>
          <a:ea typeface="+mn-ea"/>
          <a:cs typeface="+mn-cs"/>
        </a:defRPr>
      </a:lvl1pPr>
      <a:lvl2pPr marL="179388" indent="-171450" algn="l" defTabSz="914400" rtl="0" eaLnBrk="1" latinLnBrk="0" hangingPunct="1">
        <a:lnSpc>
          <a:spcPct val="90000"/>
        </a:lnSpc>
        <a:spcBef>
          <a:spcPts val="500"/>
        </a:spcBef>
        <a:buFont typeface="Arial" panose="020B0604020202020204" pitchFamily="34" charset="0"/>
        <a:buChar char="•"/>
        <a:tabLst/>
        <a:defRPr sz="1600" kern="1200">
          <a:solidFill>
            <a:schemeClr val="tx1"/>
          </a:solidFill>
          <a:latin typeface="+mn-lt"/>
          <a:ea typeface="+mn-ea"/>
          <a:cs typeface="+mn-cs"/>
        </a:defRPr>
      </a:lvl2pPr>
      <a:lvl3pPr marL="357188" indent="-177800"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3pPr>
      <a:lvl4pPr marL="536575" indent="-179388"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4pPr>
      <a:lvl5pPr marL="714375" indent="-177800" algn="l" defTabSz="914400" rtl="0" eaLnBrk="1" latinLnBrk="0" hangingPunct="1">
        <a:lnSpc>
          <a:spcPct val="90000"/>
        </a:lnSpc>
        <a:spcBef>
          <a:spcPts val="500"/>
        </a:spcBef>
        <a:buFont typeface="Arial"/>
        <a:buChar char="•"/>
        <a:tabLst/>
        <a:defRPr sz="1400" kern="1200">
          <a:solidFill>
            <a:schemeClr val="tx1"/>
          </a:solidFill>
          <a:latin typeface="+mn-lt"/>
          <a:ea typeface="+mn-ea"/>
          <a:cs typeface="+mn-cs"/>
        </a:defRPr>
      </a:lvl5pPr>
      <a:lvl6pPr marL="714375" indent="-1778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6pPr>
      <a:lvl7pPr marL="987425" indent="-27305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47">
          <p15:clr>
            <a:srgbClr val="F26B43"/>
          </p15:clr>
        </p15:guide>
        <p15:guide id="3" pos="7333">
          <p15:clr>
            <a:srgbClr val="F26B43"/>
          </p15:clr>
        </p15:guide>
        <p15:guide id="4" orient="horz" pos="414">
          <p15:clr>
            <a:srgbClr val="F26B43"/>
          </p15:clr>
        </p15:guide>
        <p15:guide id="5" orient="horz" pos="3816">
          <p15:clr>
            <a:srgbClr val="F26B43"/>
          </p15:clr>
        </p15:guide>
        <p15:guide id="6" orient="horz" pos="84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3.xml"/><Relationship Id="rId7" Type="http://schemas.openxmlformats.org/officeDocument/2006/relationships/slide" Target="slide11.xml"/><Relationship Id="rId2" Type="http://schemas.openxmlformats.org/officeDocument/2006/relationships/image" Target="../media/image4.png"/><Relationship Id="rId1" Type="http://schemas.openxmlformats.org/officeDocument/2006/relationships/slideLayout" Target="../slideLayouts/slideLayout43.xml"/><Relationship Id="rId6" Type="http://schemas.openxmlformats.org/officeDocument/2006/relationships/slide" Target="slide7.xml"/><Relationship Id="rId11" Type="http://schemas.openxmlformats.org/officeDocument/2006/relationships/slide" Target="slide23.xml"/><Relationship Id="rId5" Type="http://schemas.openxmlformats.org/officeDocument/2006/relationships/slide" Target="slide6.xml"/><Relationship Id="rId10" Type="http://schemas.openxmlformats.org/officeDocument/2006/relationships/slide" Target="slide21.xml"/><Relationship Id="rId4" Type="http://schemas.openxmlformats.org/officeDocument/2006/relationships/slide" Target="slide5.xml"/><Relationship Id="rId9" Type="http://schemas.openxmlformats.org/officeDocument/2006/relationships/slide" Target="slide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F77CE71-EDED-A14C-2969-3B000182F481}"/>
              </a:ext>
            </a:extLst>
          </p:cNvPr>
          <p:cNvSpPr>
            <a:spLocks noGrp="1" noRot="1" noMove="1" noResize="1" noEditPoints="1" noAdjustHandles="1" noChangeArrowheads="1" noChangeShapeType="1"/>
          </p:cNvSpPr>
          <p:nvPr>
            <p:ph type="ctrTitle"/>
          </p:nvPr>
        </p:nvSpPr>
        <p:spPr>
          <a:xfrm>
            <a:off x="435909" y="1341438"/>
            <a:ext cx="11586757" cy="2882162"/>
          </a:xfrm>
        </p:spPr>
        <p:txBody>
          <a:bodyPr/>
          <a:lstStyle/>
          <a:p>
            <a:r>
              <a:rPr lang="fr-FR" dirty="0"/>
              <a:t>DESCRIPTIF DE PROJET</a:t>
            </a:r>
            <a:br>
              <a:rPr lang="fr-FR" dirty="0"/>
            </a:br>
            <a:br>
              <a:rPr lang="fr-FR" dirty="0"/>
            </a:br>
            <a:r>
              <a:rPr lang="fr-FR" dirty="0"/>
              <a:t>Appel à projets Hors foyer 2025</a:t>
            </a:r>
            <a:br>
              <a:rPr lang="fr-FR" dirty="0"/>
            </a:br>
            <a:br>
              <a:rPr lang="fr-FR" dirty="0"/>
            </a:br>
            <a:endParaRPr lang="fr-FR"/>
          </a:p>
        </p:txBody>
      </p:sp>
      <p:sp>
        <p:nvSpPr>
          <p:cNvPr id="4" name="Sous-titre 3">
            <a:extLst>
              <a:ext uri="{FF2B5EF4-FFF2-40B4-BE49-F238E27FC236}">
                <a16:creationId xmlns:a16="http://schemas.microsoft.com/office/drawing/2014/main" id="{CC1EDFAD-E0E7-22ED-7C80-08CB93C3D4F6}"/>
              </a:ext>
            </a:extLst>
          </p:cNvPr>
          <p:cNvSpPr>
            <a:spLocks noGrp="1"/>
          </p:cNvSpPr>
          <p:nvPr>
            <p:ph type="subTitle" idx="1"/>
          </p:nvPr>
        </p:nvSpPr>
        <p:spPr/>
        <p:txBody>
          <a:bodyPr/>
          <a:lstStyle/>
          <a:p>
            <a:endParaRPr lang="fr-FR"/>
          </a:p>
        </p:txBody>
      </p:sp>
      <p:sp>
        <p:nvSpPr>
          <p:cNvPr id="5" name="Espace réservé du pied de page 4">
            <a:extLst>
              <a:ext uri="{FF2B5EF4-FFF2-40B4-BE49-F238E27FC236}">
                <a16:creationId xmlns:a16="http://schemas.microsoft.com/office/drawing/2014/main" id="{A2DD9BE8-458F-43FF-7EB9-39AA860BFD23}"/>
              </a:ext>
            </a:extLst>
          </p:cNvPr>
          <p:cNvSpPr>
            <a:spLocks noGrp="1"/>
          </p:cNvSpPr>
          <p:nvPr>
            <p:ph type="ftr" sz="quarter"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6" name="Espace réservé du numéro de diapositive 5">
            <a:extLst>
              <a:ext uri="{FF2B5EF4-FFF2-40B4-BE49-F238E27FC236}">
                <a16:creationId xmlns:a16="http://schemas.microsoft.com/office/drawing/2014/main" id="{3A1E428A-6AA3-F9E2-9F53-08B22626E19A}"/>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1011709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EB8716DC-29CF-D643-83E9-7FCC233C25B9}"/>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D8C9D709-C8F3-8880-DB5B-BE626579CAE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4CBA919E-7DEE-9CA0-1317-7FEACD614082}"/>
              </a:ext>
            </a:extLst>
          </p:cNvPr>
          <p:cNvSpPr>
            <a:spLocks noGrp="1"/>
          </p:cNvSpPr>
          <p:nvPr>
            <p:ph type="title"/>
          </p:nvPr>
        </p:nvSpPr>
        <p:spPr/>
        <p:txBody>
          <a:bodyPr/>
          <a:lstStyle/>
          <a:p>
            <a:r>
              <a:rPr lang="fr-FR"/>
              <a:t>Place du flux OMR dans le projet</a:t>
            </a:r>
          </a:p>
        </p:txBody>
      </p:sp>
      <p:sp>
        <p:nvSpPr>
          <p:cNvPr id="5" name="Espace réservé du contenu 4">
            <a:extLst>
              <a:ext uri="{FF2B5EF4-FFF2-40B4-BE49-F238E27FC236}">
                <a16:creationId xmlns:a16="http://schemas.microsoft.com/office/drawing/2014/main" id="{4C82DC69-84D8-61F9-FDCA-55E4231E456B}"/>
              </a:ext>
            </a:extLst>
          </p:cNvPr>
          <p:cNvSpPr>
            <a:spLocks noGrp="1"/>
          </p:cNvSpPr>
          <p:nvPr>
            <p:ph sz="quarter" idx="4294967295"/>
          </p:nvPr>
        </p:nvSpPr>
        <p:spPr>
          <a:xfrm>
            <a:off x="447675" y="1296000"/>
            <a:ext cx="11193464" cy="4761900"/>
          </a:xfrm>
        </p:spPr>
        <p:txBody>
          <a:bodyPr/>
          <a:lstStyle/>
          <a:p>
            <a:endParaRPr lang="fr-FR"/>
          </a:p>
        </p:txBody>
      </p:sp>
      <p:grpSp>
        <p:nvGrpSpPr>
          <p:cNvPr id="6" name="Groupe 5">
            <a:extLst>
              <a:ext uri="{FF2B5EF4-FFF2-40B4-BE49-F238E27FC236}">
                <a16:creationId xmlns:a16="http://schemas.microsoft.com/office/drawing/2014/main" id="{C2BA880C-FEAF-A198-8969-2ED6941312BD}"/>
              </a:ext>
            </a:extLst>
          </p:cNvPr>
          <p:cNvGrpSpPr/>
          <p:nvPr/>
        </p:nvGrpSpPr>
        <p:grpSpPr>
          <a:xfrm>
            <a:off x="156000" y="1233487"/>
            <a:ext cx="11880000" cy="5066428"/>
            <a:chOff x="156000" y="1253923"/>
            <a:chExt cx="11880000" cy="5030496"/>
          </a:xfrm>
        </p:grpSpPr>
        <p:grpSp>
          <p:nvGrpSpPr>
            <p:cNvPr id="7" name="Groupe 6">
              <a:extLst>
                <a:ext uri="{FF2B5EF4-FFF2-40B4-BE49-F238E27FC236}">
                  <a16:creationId xmlns:a16="http://schemas.microsoft.com/office/drawing/2014/main" id="{287AA9EF-12C8-BEC8-73F3-282416D9E78A}"/>
                </a:ext>
              </a:extLst>
            </p:cNvPr>
            <p:cNvGrpSpPr/>
            <p:nvPr/>
          </p:nvGrpSpPr>
          <p:grpSpPr>
            <a:xfrm>
              <a:off x="156000" y="1253923"/>
              <a:ext cx="11880000" cy="1201359"/>
              <a:chOff x="0" y="1072433"/>
              <a:chExt cx="12045988" cy="1743610"/>
            </a:xfrm>
          </p:grpSpPr>
          <p:sp>
            <p:nvSpPr>
              <p:cNvPr id="12" name="Rectangle 11">
                <a:extLst>
                  <a:ext uri="{FF2B5EF4-FFF2-40B4-BE49-F238E27FC236}">
                    <a16:creationId xmlns:a16="http://schemas.microsoft.com/office/drawing/2014/main" id="{489AF2D7-D25A-4A89-BBE7-57CCB9A06114}"/>
                  </a:ext>
                </a:extLst>
              </p:cNvPr>
              <p:cNvSpPr/>
              <p:nvPr/>
            </p:nvSpPr>
            <p:spPr>
              <a:xfrm>
                <a:off x="0" y="1072433"/>
                <a:ext cx="12045988" cy="1743610"/>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3" name="ZoneTexte 12">
                <a:extLst>
                  <a:ext uri="{FF2B5EF4-FFF2-40B4-BE49-F238E27FC236}">
                    <a16:creationId xmlns:a16="http://schemas.microsoft.com/office/drawing/2014/main" id="{070CA530-2BD4-1571-FD64-BDEFE69F8B4E}"/>
                  </a:ext>
                </a:extLst>
              </p:cNvPr>
              <p:cNvSpPr txBox="1"/>
              <p:nvPr/>
            </p:nvSpPr>
            <p:spPr>
              <a:xfrm>
                <a:off x="182515" y="1331827"/>
                <a:ext cx="11680958" cy="1238161"/>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Le candidat précisera ici l'intégration du flux OMR dans son projet. Pour une candidature utilisant le catalogue, cette section sera particulièrement examinée, car les équipements de pré-collecte proposés n'incluent pas de flux OMR </a:t>
                </a: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(3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8" name="Groupe 7">
              <a:extLst>
                <a:ext uri="{FF2B5EF4-FFF2-40B4-BE49-F238E27FC236}">
                  <a16:creationId xmlns:a16="http://schemas.microsoft.com/office/drawing/2014/main" id="{FE1D713C-4185-AD5D-B1CF-B113B963FC0F}"/>
                </a:ext>
              </a:extLst>
            </p:cNvPr>
            <p:cNvGrpSpPr/>
            <p:nvPr/>
          </p:nvGrpSpPr>
          <p:grpSpPr>
            <a:xfrm>
              <a:off x="156000" y="2544363"/>
              <a:ext cx="11880000" cy="3740056"/>
              <a:chOff x="0" y="613934"/>
              <a:chExt cx="12045988" cy="1974624"/>
            </a:xfrm>
          </p:grpSpPr>
          <p:sp>
            <p:nvSpPr>
              <p:cNvPr id="9" name="Rectangle 8">
                <a:extLst>
                  <a:ext uri="{FF2B5EF4-FFF2-40B4-BE49-F238E27FC236}">
                    <a16:creationId xmlns:a16="http://schemas.microsoft.com/office/drawing/2014/main" id="{4CC3088D-05A9-0CEC-3184-C10F32A5645E}"/>
                  </a:ext>
                </a:extLst>
              </p:cNvPr>
              <p:cNvSpPr/>
              <p:nvPr/>
            </p:nvSpPr>
            <p:spPr>
              <a:xfrm>
                <a:off x="0" y="613934"/>
                <a:ext cx="12045988" cy="1974624"/>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ZoneTexte 9">
                <a:extLst>
                  <a:ext uri="{FF2B5EF4-FFF2-40B4-BE49-F238E27FC236}">
                    <a16:creationId xmlns:a16="http://schemas.microsoft.com/office/drawing/2014/main" id="{D0AE12DF-8A6C-17A7-F468-C0F34908478C}"/>
                  </a:ext>
                </a:extLst>
              </p:cNvPr>
              <p:cNvSpPr txBox="1"/>
              <p:nvPr/>
            </p:nvSpPr>
            <p:spPr>
              <a:xfrm>
                <a:off x="182515" y="744983"/>
                <a:ext cx="11680958" cy="179283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rial" panose="020B0604020202020204"/>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 name="ZoneTexte 10">
                <a:extLst>
                  <a:ext uri="{FF2B5EF4-FFF2-40B4-BE49-F238E27FC236}">
                    <a16:creationId xmlns:a16="http://schemas.microsoft.com/office/drawing/2014/main" id="{A7113251-1CC3-1EDC-E0D7-D5A93241212E}"/>
                  </a:ext>
                </a:extLst>
              </p:cNvPr>
              <p:cNvSpPr txBox="1"/>
              <p:nvPr/>
            </p:nvSpPr>
            <p:spPr>
              <a:xfrm>
                <a:off x="182515" y="744983"/>
                <a:ext cx="11680958" cy="1765936"/>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4120068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B88049E6-4A23-A76E-6BFE-C9D312B75C42}"/>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7D69B03C-72CB-0D16-9BC6-3AC5D1F559C9}"/>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D12BC53A-5D6D-1339-FAA1-858D1B5A4FA1}"/>
              </a:ext>
            </a:extLst>
          </p:cNvPr>
          <p:cNvSpPr>
            <a:spLocks noGrp="1"/>
          </p:cNvSpPr>
          <p:nvPr>
            <p:ph type="title"/>
          </p:nvPr>
        </p:nvSpPr>
        <p:spPr/>
        <p:txBody>
          <a:bodyPr/>
          <a:lstStyle/>
          <a:p>
            <a:r>
              <a:rPr lang="fr-FR"/>
              <a:t>Présentation des équipements du projet 1.1 </a:t>
            </a:r>
          </a:p>
        </p:txBody>
      </p:sp>
      <p:sp>
        <p:nvSpPr>
          <p:cNvPr id="12" name="Rectangle 11">
            <a:extLst>
              <a:ext uri="{FF2B5EF4-FFF2-40B4-BE49-F238E27FC236}">
                <a16:creationId xmlns:a16="http://schemas.microsoft.com/office/drawing/2014/main" id="{6EB68CB0-7B01-77F1-AA50-278D94E5FC67}"/>
              </a:ext>
            </a:extLst>
          </p:cNvPr>
          <p:cNvSpPr/>
          <p:nvPr/>
        </p:nvSpPr>
        <p:spPr>
          <a:xfrm>
            <a:off x="590396" y="1434103"/>
            <a:ext cx="11150753" cy="4858746"/>
          </a:xfrm>
          <a:prstGeom prst="rect">
            <a:avLst/>
          </a:prstGeom>
          <a:noFill/>
          <a:ln w="12700" cap="flat" cmpd="sng" algn="ctr">
            <a:solidFill>
              <a:srgbClr val="E6007E">
                <a:shade val="1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3" name="ZoneTexte 12">
            <a:extLst>
              <a:ext uri="{FF2B5EF4-FFF2-40B4-BE49-F238E27FC236}">
                <a16:creationId xmlns:a16="http://schemas.microsoft.com/office/drawing/2014/main" id="{82225EA0-4618-8388-E497-F5CFE1E9AB63}"/>
              </a:ext>
            </a:extLst>
          </p:cNvPr>
          <p:cNvSpPr txBox="1"/>
          <p:nvPr/>
        </p:nvSpPr>
        <p:spPr>
          <a:xfrm>
            <a:off x="590396" y="1434103"/>
            <a:ext cx="1941815" cy="369332"/>
          </a:xfrm>
          <a:prstGeom prst="rect">
            <a:avLst/>
          </a:prstGeom>
          <a:noFill/>
          <a:ln>
            <a:solidFill>
              <a:srgbClr val="00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srgbClr val="000000"/>
                </a:solidFill>
                <a:effectLst/>
                <a:uLnTx/>
                <a:uFillTx/>
                <a:latin typeface="Arial" panose="020B0604020202020204"/>
                <a:ea typeface="+mn-ea"/>
                <a:cs typeface="+mn-cs"/>
              </a:rPr>
              <a:t>Equipement n°1</a:t>
            </a:r>
          </a:p>
        </p:txBody>
      </p:sp>
      <p:graphicFrame>
        <p:nvGraphicFramePr>
          <p:cNvPr id="14" name="Tableau 13">
            <a:extLst>
              <a:ext uri="{FF2B5EF4-FFF2-40B4-BE49-F238E27FC236}">
                <a16:creationId xmlns:a16="http://schemas.microsoft.com/office/drawing/2014/main" id="{AC438798-320E-6465-69F0-B4347FC484D7}"/>
              </a:ext>
            </a:extLst>
          </p:cNvPr>
          <p:cNvGraphicFramePr>
            <a:graphicFrameLocks noGrp="1"/>
          </p:cNvGraphicFramePr>
          <p:nvPr>
            <p:extLst>
              <p:ext uri="{D42A27DB-BD31-4B8C-83A1-F6EECF244321}">
                <p14:modId xmlns:p14="http://schemas.microsoft.com/office/powerpoint/2010/main" val="3040300205"/>
              </p:ext>
            </p:extLst>
          </p:nvPr>
        </p:nvGraphicFramePr>
        <p:xfrm>
          <a:off x="807845" y="1959433"/>
          <a:ext cx="3824540" cy="2862573"/>
        </p:xfrm>
        <a:graphic>
          <a:graphicData uri="http://schemas.openxmlformats.org/drawingml/2006/table">
            <a:tbl>
              <a:tblPr/>
              <a:tblGrid>
                <a:gridCol w="1570255">
                  <a:extLst>
                    <a:ext uri="{9D8B030D-6E8A-4147-A177-3AD203B41FA5}">
                      <a16:colId xmlns:a16="http://schemas.microsoft.com/office/drawing/2014/main" val="2605907279"/>
                    </a:ext>
                  </a:extLst>
                </a:gridCol>
                <a:gridCol w="2254285">
                  <a:extLst>
                    <a:ext uri="{9D8B030D-6E8A-4147-A177-3AD203B41FA5}">
                      <a16:colId xmlns:a16="http://schemas.microsoft.com/office/drawing/2014/main" val="3783367982"/>
                    </a:ext>
                  </a:extLst>
                </a:gridCol>
              </a:tblGrid>
              <a:tr h="230814">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1" i="0" u="none" strike="noStrike">
                          <a:solidFill>
                            <a:srgbClr val="000000"/>
                          </a:solidFill>
                          <a:effectLst/>
                          <a:latin typeface="Aptos Narrow" panose="020B0004020202020204" pitchFamily="34" charset="0"/>
                        </a:rPr>
                        <a:t> Dénomination du modèle – nom fabriquant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endParaRPr lang="fr-FR" sz="1100" b="0" i="0"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265843"/>
                  </a:ext>
                </a:extLst>
              </a:tr>
              <a:tr h="230814">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1" i="0" u="none" strike="noStrike">
                          <a:solidFill>
                            <a:srgbClr val="000000"/>
                          </a:solidFill>
                          <a:effectLst/>
                          <a:latin typeface="Aptos Narrow" panose="020B0004020202020204" pitchFamily="34" charset="0"/>
                        </a:rPr>
                        <a:t> Volume par flux (m3 ou 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endParaRPr lang="fr-FR" sz="1100" b="0" i="0"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1121733"/>
                  </a:ext>
                </a:extLst>
              </a:tr>
              <a:tr h="953075">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ctr"/>
                      <a:r>
                        <a:rPr lang="fr-FR" sz="1100" b="1" i="0" u="none" strike="noStrike">
                          <a:solidFill>
                            <a:srgbClr val="000000"/>
                          </a:solidFill>
                          <a:effectLst/>
                          <a:latin typeface="Aptos Narrow" panose="020B0004020202020204" pitchFamily="34" charset="0"/>
                        </a:rPr>
                        <a:t> Couleur du/des flux sur l’équipement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endParaRPr lang="fr-FR" sz="1100" b="0" i="0"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8645321"/>
                  </a:ext>
                </a:extLst>
              </a:tr>
              <a:tr h="420242">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1" i="0" u="none" strike="noStrike">
                          <a:solidFill>
                            <a:srgbClr val="000000"/>
                          </a:solidFill>
                          <a:effectLst/>
                          <a:latin typeface="Aptos Narrow" panose="020B0004020202020204" pitchFamily="34" charset="0"/>
                        </a:rPr>
                        <a:t> Implantation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fontAlgn="b"/>
                      <a:r>
                        <a:rPr lang="fr-FR" sz="1100" b="0" i="1" u="none" strike="noStrike">
                          <a:solidFill>
                            <a:srgbClr val="000000"/>
                          </a:solidFill>
                          <a:effectLst/>
                          <a:latin typeface="Aptos Narrow" panose="020B0004020202020204" pitchFamily="34" charset="0"/>
                        </a:rPr>
                        <a:t>Fixe / Mobile / Evènementiel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0450174"/>
                  </a:ext>
                </a:extLst>
              </a:tr>
              <a:tr h="420242">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1" i="0" u="none" strike="noStrike">
                          <a:solidFill>
                            <a:srgbClr val="000000"/>
                          </a:solidFill>
                          <a:effectLst/>
                          <a:latin typeface="Aptos Narrow" panose="020B0004020202020204" pitchFamily="34" charset="0"/>
                        </a:rPr>
                        <a:t> Contenant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fontAlgn="b"/>
                      <a:r>
                        <a:rPr lang="fr-FR" sz="1100" b="0" i="1" u="none" strike="noStrike">
                          <a:solidFill>
                            <a:srgbClr val="000000"/>
                          </a:solidFill>
                          <a:effectLst/>
                          <a:latin typeface="Aptos Narrow" panose="020B0004020202020204" pitchFamily="34" charset="0"/>
                        </a:rPr>
                        <a:t> Sac(s) / Bac(s) / Cuve(s) /        Aucun contenant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2900730"/>
                  </a:ext>
                </a:extLst>
              </a:tr>
              <a:tr h="420242">
                <a:tc>
                  <a:txBody>
                    <a:bodyPr/>
                    <a:lstStyle/>
                    <a:p>
                      <a:pPr algn="l" fontAlgn="b"/>
                      <a:r>
                        <a:rPr lang="fr-FR" sz="1100" b="1" i="0" u="none" strike="noStrike">
                          <a:solidFill>
                            <a:srgbClr val="000000"/>
                          </a:solidFill>
                          <a:effectLst/>
                          <a:latin typeface="Aptos Narrow" panose="020B0004020202020204" pitchFamily="34" charset="0"/>
                        </a:rPr>
                        <a:t>Si sac(s) utilisés en contenant, couleur des sacs/flux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algn="ctr" fontAlgn="b"/>
                      <a:endParaRPr lang="fr-FR" sz="1100" b="0" i="1"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7256825"/>
                  </a:ext>
                </a:extLst>
              </a:tr>
            </a:tbl>
          </a:graphicData>
        </a:graphic>
      </p:graphicFrame>
      <p:graphicFrame>
        <p:nvGraphicFramePr>
          <p:cNvPr id="15" name="Tableau 14">
            <a:extLst>
              <a:ext uri="{FF2B5EF4-FFF2-40B4-BE49-F238E27FC236}">
                <a16:creationId xmlns:a16="http://schemas.microsoft.com/office/drawing/2014/main" id="{69FFEAD0-A516-CD1F-BF61-28EE574A45AB}"/>
              </a:ext>
            </a:extLst>
          </p:cNvPr>
          <p:cNvGraphicFramePr>
            <a:graphicFrameLocks noGrp="1"/>
          </p:cNvGraphicFramePr>
          <p:nvPr/>
        </p:nvGraphicFramePr>
        <p:xfrm>
          <a:off x="4993564" y="1952053"/>
          <a:ext cx="2705100" cy="2580239"/>
        </p:xfrm>
        <a:graphic>
          <a:graphicData uri="http://schemas.openxmlformats.org/drawingml/2006/table">
            <a:tbl>
              <a:tblPr/>
              <a:tblGrid>
                <a:gridCol w="2705100">
                  <a:extLst>
                    <a:ext uri="{9D8B030D-6E8A-4147-A177-3AD203B41FA5}">
                      <a16:colId xmlns:a16="http://schemas.microsoft.com/office/drawing/2014/main" val="3462518245"/>
                    </a:ext>
                  </a:extLst>
                </a:gridCol>
              </a:tblGrid>
              <a:tr h="3478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fontAlgn="b"/>
                      <a:r>
                        <a:rPr lang="fr-FR" sz="1100" b="1" i="0" u="none" strike="noStrike">
                          <a:solidFill>
                            <a:srgbClr val="000000"/>
                          </a:solidFill>
                          <a:effectLst/>
                          <a:latin typeface="Aptos Narrow" panose="020B0004020202020204" pitchFamily="34" charset="0"/>
                        </a:rPr>
                        <a:t> Caractéristiques de l'équipement</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2535409970"/>
                  </a:ext>
                </a:extLst>
              </a:tr>
              <a:tr h="223243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fontAlgn="b"/>
                      <a:endParaRPr lang="fr-FR" sz="1100" b="0" i="0" u="none" strike="noStrike">
                        <a:solidFill>
                          <a:srgbClr val="000000"/>
                        </a:solidFill>
                        <a:effectLst/>
                        <a:latin typeface="Aptos Narrow" panose="020B00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5442466"/>
                  </a:ext>
                </a:extLst>
              </a:tr>
            </a:tbl>
          </a:graphicData>
        </a:graphic>
      </p:graphicFrame>
      <p:graphicFrame>
        <p:nvGraphicFramePr>
          <p:cNvPr id="16" name="Tableau 15">
            <a:extLst>
              <a:ext uri="{FF2B5EF4-FFF2-40B4-BE49-F238E27FC236}">
                <a16:creationId xmlns:a16="http://schemas.microsoft.com/office/drawing/2014/main" id="{3564DAC7-4E7E-DBEA-7AAC-C6E62F47E2CB}"/>
              </a:ext>
            </a:extLst>
          </p:cNvPr>
          <p:cNvGraphicFramePr>
            <a:graphicFrameLocks noGrp="1"/>
          </p:cNvGraphicFramePr>
          <p:nvPr>
            <p:extLst>
              <p:ext uri="{D42A27DB-BD31-4B8C-83A1-F6EECF244321}">
                <p14:modId xmlns:p14="http://schemas.microsoft.com/office/powerpoint/2010/main" val="2623076483"/>
              </p:ext>
            </p:extLst>
          </p:nvPr>
        </p:nvGraphicFramePr>
        <p:xfrm>
          <a:off x="787965" y="4890839"/>
          <a:ext cx="10755613" cy="1211471"/>
        </p:xfrm>
        <a:graphic>
          <a:graphicData uri="http://schemas.openxmlformats.org/drawingml/2006/table">
            <a:tbl>
              <a:tblPr/>
              <a:tblGrid>
                <a:gridCol w="4348453">
                  <a:extLst>
                    <a:ext uri="{9D8B030D-6E8A-4147-A177-3AD203B41FA5}">
                      <a16:colId xmlns:a16="http://schemas.microsoft.com/office/drawing/2014/main" val="730887276"/>
                    </a:ext>
                  </a:extLst>
                </a:gridCol>
                <a:gridCol w="6407160">
                  <a:extLst>
                    <a:ext uri="{9D8B030D-6E8A-4147-A177-3AD203B41FA5}">
                      <a16:colId xmlns:a16="http://schemas.microsoft.com/office/drawing/2014/main" val="4113378015"/>
                    </a:ext>
                  </a:extLst>
                </a:gridCol>
              </a:tblGrid>
              <a:tr h="314793">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1" i="0" u="none" strike="noStrike">
                          <a:solidFill>
                            <a:srgbClr val="000000"/>
                          </a:solidFill>
                          <a:effectLst/>
                          <a:latin typeface="Aptos Narrow" panose="020B0004020202020204" pitchFamily="34" charset="0"/>
                        </a:rPr>
                        <a:t> Raisons du choix de l'équipement (esthétique, financier, ABF…)</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endParaRPr lang="fr-FR" sz="1100" b="0" i="0" u="none" strike="noStrike">
                        <a:solidFill>
                          <a:srgbClr val="000000"/>
                        </a:solidFill>
                        <a:effectLst/>
                        <a:latin typeface="Aptos Narrow" panose="020B0004020202020204" pitchFamily="34" charset="0"/>
                      </a:endParaRPr>
                    </a:p>
                  </a:txBody>
                  <a:tcPr marL="6350" marR="6350" marT="635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40518782"/>
                  </a:ext>
                </a:extLst>
              </a:tr>
              <a:tr h="896678">
                <a:tc gridSpan="2">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endParaRPr lang="fr-FR" sz="1100" b="0" i="0" u="none" strike="noStrike">
                        <a:solidFill>
                          <a:srgbClr val="000000"/>
                        </a:solidFill>
                        <a:effectLst/>
                        <a:latin typeface="Aptos Narrow" panose="020B00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tc>
                <a:extLst>
                  <a:ext uri="{0D108BD9-81ED-4DB2-BD59-A6C34878D82A}">
                    <a16:rowId xmlns:a16="http://schemas.microsoft.com/office/drawing/2014/main" val="3961301835"/>
                  </a:ext>
                </a:extLst>
              </a:tr>
            </a:tbl>
          </a:graphicData>
        </a:graphic>
      </p:graphicFrame>
      <p:sp>
        <p:nvSpPr>
          <p:cNvPr id="17" name="Rectangle 16">
            <a:extLst>
              <a:ext uri="{FF2B5EF4-FFF2-40B4-BE49-F238E27FC236}">
                <a16:creationId xmlns:a16="http://schemas.microsoft.com/office/drawing/2014/main" id="{E3D206E1-C062-99A3-C537-9D056B3C981D}"/>
              </a:ext>
            </a:extLst>
          </p:cNvPr>
          <p:cNvSpPr/>
          <p:nvPr/>
        </p:nvSpPr>
        <p:spPr>
          <a:xfrm>
            <a:off x="8088342" y="1674460"/>
            <a:ext cx="3475116" cy="3048370"/>
          </a:xfrm>
          <a:prstGeom prst="rect">
            <a:avLst/>
          </a:prstGeom>
          <a:noFill/>
          <a:ln w="12700" cap="flat" cmpd="sng" algn="ctr">
            <a:solidFill>
              <a:srgbClr val="E6007E">
                <a:shade val="15000"/>
              </a:srgbClr>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a:ln>
                  <a:noFill/>
                </a:ln>
                <a:solidFill>
                  <a:srgbClr val="FFFFFF">
                    <a:lumMod val="75000"/>
                  </a:srgbClr>
                </a:solidFill>
                <a:effectLst/>
                <a:uLnTx/>
                <a:uFillTx/>
                <a:latin typeface="Arial" panose="020B0604020202020204"/>
                <a:ea typeface="+mn-ea"/>
                <a:cs typeface="+mn-cs"/>
              </a:rPr>
              <a:t>PHOTO</a:t>
            </a:r>
          </a:p>
        </p:txBody>
      </p:sp>
      <p:sp>
        <p:nvSpPr>
          <p:cNvPr id="18" name="Rectangle 17">
            <a:extLst>
              <a:ext uri="{FF2B5EF4-FFF2-40B4-BE49-F238E27FC236}">
                <a16:creationId xmlns:a16="http://schemas.microsoft.com/office/drawing/2014/main" id="{5BB4F525-0CE0-3069-ED84-8C0F6A43F4AA}"/>
              </a:ext>
            </a:extLst>
          </p:cNvPr>
          <p:cNvSpPr/>
          <p:nvPr/>
        </p:nvSpPr>
        <p:spPr>
          <a:xfrm>
            <a:off x="2220190" y="964414"/>
            <a:ext cx="8036618" cy="37012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ED7483"/>
                </a:solidFill>
                <a:effectLst/>
                <a:uLnTx/>
                <a:uFillTx/>
                <a:latin typeface="Arial" panose="020B0604020202020204"/>
                <a:ea typeface="+mn-ea"/>
                <a:cs typeface="+mn-cs"/>
              </a:rPr>
              <a:t>Copier cette diapositive et la suivante pour chaque modèle d’équipement sur le projet (2 diapositives = 1 modèle)</a:t>
            </a:r>
          </a:p>
        </p:txBody>
      </p:sp>
      <p:sp>
        <p:nvSpPr>
          <p:cNvPr id="19" name="ZoneTexte 18">
            <a:extLst>
              <a:ext uri="{FF2B5EF4-FFF2-40B4-BE49-F238E27FC236}">
                <a16:creationId xmlns:a16="http://schemas.microsoft.com/office/drawing/2014/main" id="{8AE635A7-8BEF-A0C5-8095-51B7500C0724}"/>
              </a:ext>
            </a:extLst>
          </p:cNvPr>
          <p:cNvSpPr txBox="1"/>
          <p:nvPr/>
        </p:nvSpPr>
        <p:spPr>
          <a:xfrm>
            <a:off x="9033469" y="57189"/>
            <a:ext cx="3135470"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dirty="0">
                <a:solidFill>
                  <a:srgbClr val="000000"/>
                </a:solidFill>
                <a:latin typeface="Arial" panose="020B0604020202020204"/>
              </a:rPr>
              <a:t>REMPLIR UNIQUEMENT POUR CANDIDATURE CLASSIQUE ou MIXTE (pour les équipements achetés par le candidat)</a:t>
            </a:r>
            <a:endParaRPr kumimoji="0" lang="fr-FR" sz="11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837712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2494C6EF-B201-D668-D18A-C13C27CF258E}"/>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4EAF3D0B-33BC-8B82-3CC0-3C0F7F4AAD2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D7216F6A-5350-8DF4-EBD8-D29091328157}"/>
              </a:ext>
            </a:extLst>
          </p:cNvPr>
          <p:cNvSpPr>
            <a:spLocks noGrp="1"/>
          </p:cNvSpPr>
          <p:nvPr>
            <p:ph type="title"/>
          </p:nvPr>
        </p:nvSpPr>
        <p:spPr/>
        <p:txBody>
          <a:bodyPr/>
          <a:lstStyle/>
          <a:p>
            <a:r>
              <a:rPr lang="fr-FR"/>
              <a:t>Présentation des équipements du projet 1.2 </a:t>
            </a:r>
          </a:p>
        </p:txBody>
      </p:sp>
      <p:sp>
        <p:nvSpPr>
          <p:cNvPr id="12" name="Rectangle 11">
            <a:extLst>
              <a:ext uri="{FF2B5EF4-FFF2-40B4-BE49-F238E27FC236}">
                <a16:creationId xmlns:a16="http://schemas.microsoft.com/office/drawing/2014/main" id="{F4E9DE49-AF45-0F18-0EA4-58B76BB394E1}"/>
              </a:ext>
            </a:extLst>
          </p:cNvPr>
          <p:cNvSpPr/>
          <p:nvPr/>
        </p:nvSpPr>
        <p:spPr>
          <a:xfrm>
            <a:off x="651323" y="1327483"/>
            <a:ext cx="10589232" cy="4592548"/>
          </a:xfrm>
          <a:prstGeom prst="rect">
            <a:avLst/>
          </a:prstGeom>
          <a:noFill/>
          <a:ln w="12700" cap="flat" cmpd="sng" algn="ctr">
            <a:solidFill>
              <a:srgbClr val="E6007E">
                <a:shade val="1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3" name="ZoneTexte 12">
            <a:extLst>
              <a:ext uri="{FF2B5EF4-FFF2-40B4-BE49-F238E27FC236}">
                <a16:creationId xmlns:a16="http://schemas.microsoft.com/office/drawing/2014/main" id="{82A3F613-827D-A344-4265-1D0ACFC0DA9A}"/>
              </a:ext>
            </a:extLst>
          </p:cNvPr>
          <p:cNvSpPr txBox="1"/>
          <p:nvPr/>
        </p:nvSpPr>
        <p:spPr>
          <a:xfrm>
            <a:off x="651323" y="1327483"/>
            <a:ext cx="1945228" cy="369332"/>
          </a:xfrm>
          <a:prstGeom prst="rect">
            <a:avLst/>
          </a:prstGeom>
          <a:noFill/>
          <a:ln>
            <a:solidFill>
              <a:srgbClr val="00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srgbClr val="000000"/>
                </a:solidFill>
                <a:effectLst/>
                <a:uLnTx/>
                <a:uFillTx/>
                <a:latin typeface="Arial" panose="020B0604020202020204"/>
                <a:ea typeface="+mn-ea"/>
                <a:cs typeface="+mn-cs"/>
              </a:rPr>
              <a:t>Equipement n°1 </a:t>
            </a:r>
          </a:p>
        </p:txBody>
      </p:sp>
      <p:graphicFrame>
        <p:nvGraphicFramePr>
          <p:cNvPr id="14" name="Tableau 13">
            <a:extLst>
              <a:ext uri="{FF2B5EF4-FFF2-40B4-BE49-F238E27FC236}">
                <a16:creationId xmlns:a16="http://schemas.microsoft.com/office/drawing/2014/main" id="{A3834F15-25C4-C299-4EC5-899D3FFD2B33}"/>
              </a:ext>
            </a:extLst>
          </p:cNvPr>
          <p:cNvGraphicFramePr>
            <a:graphicFrameLocks noGrp="1"/>
          </p:cNvGraphicFramePr>
          <p:nvPr>
            <p:extLst>
              <p:ext uri="{D42A27DB-BD31-4B8C-83A1-F6EECF244321}">
                <p14:modId xmlns:p14="http://schemas.microsoft.com/office/powerpoint/2010/main" val="4252974106"/>
              </p:ext>
            </p:extLst>
          </p:nvPr>
        </p:nvGraphicFramePr>
        <p:xfrm>
          <a:off x="868770" y="2229508"/>
          <a:ext cx="4014125" cy="1894161"/>
        </p:xfrm>
        <a:graphic>
          <a:graphicData uri="http://schemas.openxmlformats.org/drawingml/2006/table">
            <a:tbl>
              <a:tblPr/>
              <a:tblGrid>
                <a:gridCol w="1621684">
                  <a:extLst>
                    <a:ext uri="{9D8B030D-6E8A-4147-A177-3AD203B41FA5}">
                      <a16:colId xmlns:a16="http://schemas.microsoft.com/office/drawing/2014/main" val="2605907279"/>
                    </a:ext>
                  </a:extLst>
                </a:gridCol>
                <a:gridCol w="2392441">
                  <a:extLst>
                    <a:ext uri="{9D8B030D-6E8A-4147-A177-3AD203B41FA5}">
                      <a16:colId xmlns:a16="http://schemas.microsoft.com/office/drawing/2014/main" val="3783367982"/>
                    </a:ext>
                  </a:extLst>
                </a:gridCol>
              </a:tblGrid>
              <a:tr h="582886">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fontAlgn="b"/>
                      <a:r>
                        <a:rPr lang="fr-FR" sz="1400" b="1" i="0" u="none" strike="noStrike">
                          <a:solidFill>
                            <a:srgbClr val="000000"/>
                          </a:solidFill>
                          <a:effectLst/>
                          <a:latin typeface="Aptos Narrow"/>
                        </a:rPr>
                        <a:t> Opercules réducteurs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fontAlgn="b"/>
                      <a:r>
                        <a:rPr lang="fr-FR" sz="1100" b="0" i="1" u="none" strike="noStrike">
                          <a:solidFill>
                            <a:srgbClr val="000000"/>
                          </a:solidFill>
                          <a:effectLst/>
                          <a:latin typeface="Aptos Narrow"/>
                        </a:rPr>
                        <a:t>Oui / Non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265843"/>
                  </a:ext>
                </a:extLst>
              </a:tr>
              <a:tr h="1311275">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ctr" fontAlgn="b"/>
                      <a:r>
                        <a:rPr lang="fr-FR" sz="1400" b="1" i="0" u="none" strike="noStrike">
                          <a:solidFill>
                            <a:srgbClr val="000000"/>
                          </a:solidFill>
                          <a:effectLst/>
                          <a:latin typeface="Aptos Narrow"/>
                        </a:rPr>
                        <a:t> Si oui, dimensions pour chacun  des flux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endParaRPr lang="fr-FR" sz="1100" b="0" i="0" u="none" strike="noStrike">
                        <a:solidFill>
                          <a:srgbClr val="000000"/>
                        </a:solidFill>
                        <a:effectLst/>
                        <a:latin typeface="Aptos Narrow" panose="020B000402020202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61121733"/>
                  </a:ext>
                </a:extLst>
              </a:tr>
            </a:tbl>
          </a:graphicData>
        </a:graphic>
      </p:graphicFrame>
      <p:graphicFrame>
        <p:nvGraphicFramePr>
          <p:cNvPr id="15" name="Tableau 14">
            <a:extLst>
              <a:ext uri="{FF2B5EF4-FFF2-40B4-BE49-F238E27FC236}">
                <a16:creationId xmlns:a16="http://schemas.microsoft.com/office/drawing/2014/main" id="{0810CFE0-E96B-99A1-06EE-13281A5F32E6}"/>
              </a:ext>
            </a:extLst>
          </p:cNvPr>
          <p:cNvGraphicFramePr>
            <a:graphicFrameLocks noGrp="1"/>
          </p:cNvGraphicFramePr>
          <p:nvPr/>
        </p:nvGraphicFramePr>
        <p:xfrm>
          <a:off x="868771" y="4358359"/>
          <a:ext cx="10160796" cy="1326983"/>
        </p:xfrm>
        <a:graphic>
          <a:graphicData uri="http://schemas.openxmlformats.org/drawingml/2006/table">
            <a:tbl>
              <a:tblPr/>
              <a:tblGrid>
                <a:gridCol w="3460700">
                  <a:extLst>
                    <a:ext uri="{9D8B030D-6E8A-4147-A177-3AD203B41FA5}">
                      <a16:colId xmlns:a16="http://schemas.microsoft.com/office/drawing/2014/main" val="730887276"/>
                    </a:ext>
                  </a:extLst>
                </a:gridCol>
                <a:gridCol w="6700096">
                  <a:extLst>
                    <a:ext uri="{9D8B030D-6E8A-4147-A177-3AD203B41FA5}">
                      <a16:colId xmlns:a16="http://schemas.microsoft.com/office/drawing/2014/main" val="4113378015"/>
                    </a:ext>
                  </a:extLst>
                </a:gridCol>
              </a:tblGrid>
              <a:tr h="344808">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1" i="0" u="none" strike="noStrike">
                          <a:solidFill>
                            <a:srgbClr val="000000"/>
                          </a:solidFill>
                          <a:effectLst/>
                          <a:latin typeface="Aptos Narrow" panose="020B0004020202020204" pitchFamily="34" charset="0"/>
                        </a:rPr>
                        <a:t> Si non, qu’avez-vous prévu pour assurer la qualité du flux ?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endParaRPr lang="fr-FR" sz="1100" b="0" i="0" u="none" strike="noStrike">
                        <a:solidFill>
                          <a:srgbClr val="000000"/>
                        </a:solidFill>
                        <a:effectLst/>
                        <a:latin typeface="Aptos Narrow" panose="020B0004020202020204" pitchFamily="34" charset="0"/>
                      </a:endParaRPr>
                    </a:p>
                  </a:txBody>
                  <a:tcPr marL="6350" marR="6350" marT="635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40518782"/>
                  </a:ext>
                </a:extLst>
              </a:tr>
              <a:tr h="982175">
                <a:tc gridSpan="2">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0" u="none" strike="noStrike">
                          <a:solidFill>
                            <a:srgbClr val="000000"/>
                          </a:solidFill>
                          <a:effectLst/>
                          <a:latin typeface="Aptos Narrow" panose="020B0004020202020204" pitchFamily="34" charset="0"/>
                        </a:rPr>
                        <a:t>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a:p>
                  </a:txBody>
                  <a:tcPr/>
                </a:tc>
                <a:extLst>
                  <a:ext uri="{0D108BD9-81ED-4DB2-BD59-A6C34878D82A}">
                    <a16:rowId xmlns:a16="http://schemas.microsoft.com/office/drawing/2014/main" val="3961301835"/>
                  </a:ext>
                </a:extLst>
              </a:tr>
            </a:tbl>
          </a:graphicData>
        </a:graphic>
      </p:graphicFrame>
      <p:sp>
        <p:nvSpPr>
          <p:cNvPr id="16" name="Rectangle 15">
            <a:extLst>
              <a:ext uri="{FF2B5EF4-FFF2-40B4-BE49-F238E27FC236}">
                <a16:creationId xmlns:a16="http://schemas.microsoft.com/office/drawing/2014/main" id="{99FFC707-BBF5-F618-875A-E819345649BE}"/>
              </a:ext>
            </a:extLst>
          </p:cNvPr>
          <p:cNvSpPr/>
          <p:nvPr/>
        </p:nvSpPr>
        <p:spPr>
          <a:xfrm>
            <a:off x="6096000" y="2084146"/>
            <a:ext cx="4868487" cy="2297040"/>
          </a:xfrm>
          <a:prstGeom prst="rect">
            <a:avLst/>
          </a:prstGeom>
          <a:noFill/>
          <a:ln w="12700" cap="flat" cmpd="sng" algn="ctr">
            <a:solidFill>
              <a:srgbClr val="E6007E">
                <a:shade val="15000"/>
              </a:srgbClr>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a:ln>
                  <a:noFill/>
                </a:ln>
                <a:solidFill>
                  <a:srgbClr val="FFFFFF">
                    <a:lumMod val="75000"/>
                  </a:srgbClr>
                </a:solidFill>
                <a:effectLst/>
                <a:uLnTx/>
                <a:uFillTx/>
                <a:latin typeface="Arial" panose="020B0604020202020204"/>
                <a:ea typeface="+mn-ea"/>
                <a:cs typeface="+mn-cs"/>
              </a:rPr>
              <a:t>PHOTO(S) ou SCHEMA DES OPERCULES</a:t>
            </a:r>
          </a:p>
        </p:txBody>
      </p:sp>
      <p:sp>
        <p:nvSpPr>
          <p:cNvPr id="5" name="Rectangle 4">
            <a:extLst>
              <a:ext uri="{FF2B5EF4-FFF2-40B4-BE49-F238E27FC236}">
                <a16:creationId xmlns:a16="http://schemas.microsoft.com/office/drawing/2014/main" id="{BCC4CE5D-0507-6D9E-EC18-28C46EAF6857}"/>
              </a:ext>
            </a:extLst>
          </p:cNvPr>
          <p:cNvSpPr/>
          <p:nvPr/>
        </p:nvSpPr>
        <p:spPr>
          <a:xfrm>
            <a:off x="2596551" y="833775"/>
            <a:ext cx="8036618" cy="37012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ED7483"/>
                </a:solidFill>
                <a:effectLst/>
                <a:uLnTx/>
                <a:uFillTx/>
                <a:latin typeface="Arial" panose="020B0604020202020204"/>
                <a:ea typeface="+mn-ea"/>
                <a:cs typeface="+mn-cs"/>
              </a:rPr>
              <a:t>Copier cette diapositive et la suivante pour chaque modèle d’équipement sur le projet (2 diapositives = 1 modèle)</a:t>
            </a:r>
          </a:p>
        </p:txBody>
      </p:sp>
      <p:sp>
        <p:nvSpPr>
          <p:cNvPr id="6" name="ZoneTexte 5">
            <a:extLst>
              <a:ext uri="{FF2B5EF4-FFF2-40B4-BE49-F238E27FC236}">
                <a16:creationId xmlns:a16="http://schemas.microsoft.com/office/drawing/2014/main" id="{9F4C2EEF-7165-4197-5D69-61DF08E27B4B}"/>
              </a:ext>
            </a:extLst>
          </p:cNvPr>
          <p:cNvSpPr txBox="1"/>
          <p:nvPr/>
        </p:nvSpPr>
        <p:spPr>
          <a:xfrm>
            <a:off x="9033469" y="57189"/>
            <a:ext cx="3135470"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dirty="0">
                <a:solidFill>
                  <a:srgbClr val="000000"/>
                </a:solidFill>
                <a:latin typeface="Arial" panose="020B0604020202020204"/>
              </a:rPr>
              <a:t>REMPLIR UNIQUEMENT POUR CANDIDATURE CLASSIQUE ou MIXTE (pour les équipements achetés par le candidat)</a:t>
            </a:r>
            <a:endParaRPr kumimoji="0" lang="fr-FR" sz="1100" b="0" i="0" u="none" strike="noStrike" kern="1200" cap="none" spc="0" normalizeH="0" baseline="0" noProof="0" dirty="0">
              <a:ln>
                <a:noFill/>
              </a:ln>
              <a:solidFill>
                <a:srgbClr val="00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2873837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770E34C-2884-81A3-55C4-E4C67A4BCDDA}"/>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2D5F13D8-F15B-3D1A-AE49-F743A096AAD7}"/>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3563582F-719E-AB92-B8EE-C15E649BB244}"/>
              </a:ext>
            </a:extLst>
          </p:cNvPr>
          <p:cNvSpPr>
            <a:spLocks noGrp="1"/>
          </p:cNvSpPr>
          <p:nvPr>
            <p:ph type="title"/>
          </p:nvPr>
        </p:nvSpPr>
        <p:spPr/>
        <p:txBody>
          <a:bodyPr/>
          <a:lstStyle/>
          <a:p>
            <a:r>
              <a:rPr lang="fr-FR"/>
              <a:t>Précisions sur les entités en charge de la collecte</a:t>
            </a:r>
          </a:p>
        </p:txBody>
      </p:sp>
      <p:sp>
        <p:nvSpPr>
          <p:cNvPr id="6" name="Espace réservé du contenu 4">
            <a:extLst>
              <a:ext uri="{FF2B5EF4-FFF2-40B4-BE49-F238E27FC236}">
                <a16:creationId xmlns:a16="http://schemas.microsoft.com/office/drawing/2014/main" id="{32AFD17C-0ECF-54C9-57CA-129452146CBF}"/>
              </a:ext>
            </a:extLst>
          </p:cNvPr>
          <p:cNvSpPr>
            <a:spLocks noGrp="1"/>
          </p:cNvSpPr>
          <p:nvPr>
            <p:ph sz="quarter" idx="4294967295"/>
          </p:nvPr>
        </p:nvSpPr>
        <p:spPr>
          <a:xfrm>
            <a:off x="447675" y="1296000"/>
            <a:ext cx="11193464" cy="4761900"/>
          </a:xfrm>
        </p:spPr>
        <p:txBody>
          <a:bodyPr/>
          <a:lstStyle/>
          <a:p>
            <a:endParaRPr lang="fr-FR"/>
          </a:p>
        </p:txBody>
      </p:sp>
      <p:grpSp>
        <p:nvGrpSpPr>
          <p:cNvPr id="7" name="Groupe 6">
            <a:extLst>
              <a:ext uri="{FF2B5EF4-FFF2-40B4-BE49-F238E27FC236}">
                <a16:creationId xmlns:a16="http://schemas.microsoft.com/office/drawing/2014/main" id="{0BFD7B89-168D-C0CE-1B85-27AD1267CB8C}"/>
              </a:ext>
            </a:extLst>
          </p:cNvPr>
          <p:cNvGrpSpPr/>
          <p:nvPr/>
        </p:nvGrpSpPr>
        <p:grpSpPr>
          <a:xfrm>
            <a:off x="156000" y="1233486"/>
            <a:ext cx="11880000" cy="5066431"/>
            <a:chOff x="156000" y="1253922"/>
            <a:chExt cx="11880000" cy="5030499"/>
          </a:xfrm>
        </p:grpSpPr>
        <p:grpSp>
          <p:nvGrpSpPr>
            <p:cNvPr id="8" name="Groupe 7">
              <a:extLst>
                <a:ext uri="{FF2B5EF4-FFF2-40B4-BE49-F238E27FC236}">
                  <a16:creationId xmlns:a16="http://schemas.microsoft.com/office/drawing/2014/main" id="{4E334BBD-6C79-EA05-3972-9C146B6CBCD3}"/>
                </a:ext>
              </a:extLst>
            </p:cNvPr>
            <p:cNvGrpSpPr/>
            <p:nvPr/>
          </p:nvGrpSpPr>
          <p:grpSpPr>
            <a:xfrm>
              <a:off x="156000" y="1253922"/>
              <a:ext cx="11880000" cy="2037207"/>
              <a:chOff x="0" y="1072432"/>
              <a:chExt cx="12045988" cy="2956729"/>
            </a:xfrm>
          </p:grpSpPr>
          <p:sp>
            <p:nvSpPr>
              <p:cNvPr id="13" name="Rectangle 12">
                <a:extLst>
                  <a:ext uri="{FF2B5EF4-FFF2-40B4-BE49-F238E27FC236}">
                    <a16:creationId xmlns:a16="http://schemas.microsoft.com/office/drawing/2014/main" id="{BEC38AD5-C7BE-B3F5-EEED-6A192C36DBA7}"/>
                  </a:ext>
                </a:extLst>
              </p:cNvPr>
              <p:cNvSpPr/>
              <p:nvPr/>
            </p:nvSpPr>
            <p:spPr>
              <a:xfrm>
                <a:off x="0" y="1072432"/>
                <a:ext cx="12045988" cy="2956729"/>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ZoneTexte 13">
                <a:extLst>
                  <a:ext uri="{FF2B5EF4-FFF2-40B4-BE49-F238E27FC236}">
                    <a16:creationId xmlns:a16="http://schemas.microsoft.com/office/drawing/2014/main" id="{FA7C8642-6D78-CE33-933C-14577A694570}"/>
                  </a:ext>
                </a:extLst>
              </p:cNvPr>
              <p:cNvSpPr txBox="1"/>
              <p:nvPr/>
            </p:nvSpPr>
            <p:spPr>
              <a:xfrm>
                <a:off x="182515" y="1331828"/>
                <a:ext cx="11680958" cy="2438322"/>
              </a:xfrm>
              <a:prstGeom prst="rect">
                <a:avLst/>
              </a:prstGeom>
              <a:solidFill>
                <a:schemeClr val="bg1"/>
              </a:solidFill>
            </p:spPr>
            <p:txBody>
              <a:bodyPr wrap="square" rtlCol="0">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Si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 candidat n’est pas compétent pour la collecte (ex : commune porteuse du projet collectée par l’EPCI à compétence collecte ou apportant les flux en centre de tri, Syndicat de traitement porteur du projet  collecté par l’EPCI à compétence collecte, …)</a:t>
                </a:r>
              </a:p>
              <a:p>
                <a:pPr marL="285750" marR="0" lvl="0" indent="-285750" algn="just" defTabSz="914400" rtl="0" eaLnBrk="1" fontAlgn="auto" latinLnBrk="0" hangingPunct="1">
                  <a:lnSpc>
                    <a:spcPct val="100000"/>
                  </a:lnSpc>
                  <a:spcBef>
                    <a:spcPts val="0"/>
                  </a:spcBef>
                  <a:spcAft>
                    <a:spcPts val="0"/>
                  </a:spcAft>
                  <a:buClrTx/>
                  <a:buSzTx/>
                  <a:buFontTx/>
                  <a:buChar char="-"/>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 candidat est compétent pour la collecte mais que celle-ci est assuré par les services de la/les commune(s)</a:t>
                </a:r>
              </a:p>
              <a:p>
                <a:pPr marL="0" marR="0" lvl="0" indent="0" algn="just" defTabSz="914400" rtl="0" eaLnBrk="1" fontAlgn="auto" latinLnBrk="0" hangingPunct="1">
                  <a:lnSpc>
                    <a:spcPct val="100000"/>
                  </a:lnSpc>
                  <a:spcBef>
                    <a:spcPts val="600"/>
                  </a:spcBef>
                  <a:spcAft>
                    <a:spcPts val="60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Alors, il précisera ci-après quels engagements sont pris entre lui et la/les entité(s) qui effectuera(ont) la collecte. </a:t>
                </a: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9" name="Groupe 8">
              <a:extLst>
                <a:ext uri="{FF2B5EF4-FFF2-40B4-BE49-F238E27FC236}">
                  <a16:creationId xmlns:a16="http://schemas.microsoft.com/office/drawing/2014/main" id="{9D78E096-61D5-38C0-C633-C9D7AE9E54AD}"/>
                </a:ext>
              </a:extLst>
            </p:cNvPr>
            <p:cNvGrpSpPr/>
            <p:nvPr/>
          </p:nvGrpSpPr>
          <p:grpSpPr>
            <a:xfrm>
              <a:off x="156000" y="3353200"/>
              <a:ext cx="11880000" cy="2931221"/>
              <a:chOff x="0" y="1040972"/>
              <a:chExt cx="12045988" cy="1547586"/>
            </a:xfrm>
          </p:grpSpPr>
          <p:sp>
            <p:nvSpPr>
              <p:cNvPr id="10" name="Rectangle 9">
                <a:extLst>
                  <a:ext uri="{FF2B5EF4-FFF2-40B4-BE49-F238E27FC236}">
                    <a16:creationId xmlns:a16="http://schemas.microsoft.com/office/drawing/2014/main" id="{A7F6D864-ED3E-A759-4A92-1F210B49565B}"/>
                  </a:ext>
                </a:extLst>
              </p:cNvPr>
              <p:cNvSpPr/>
              <p:nvPr/>
            </p:nvSpPr>
            <p:spPr>
              <a:xfrm>
                <a:off x="0" y="1040972"/>
                <a:ext cx="12045988" cy="1547586"/>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2" name="ZoneTexte 11">
                <a:extLst>
                  <a:ext uri="{FF2B5EF4-FFF2-40B4-BE49-F238E27FC236}">
                    <a16:creationId xmlns:a16="http://schemas.microsoft.com/office/drawing/2014/main" id="{A103E326-DE1C-6939-DA97-A580B36F3B03}"/>
                  </a:ext>
                </a:extLst>
              </p:cNvPr>
              <p:cNvSpPr txBox="1"/>
              <p:nvPr/>
            </p:nvSpPr>
            <p:spPr>
              <a:xfrm>
                <a:off x="182515" y="1136413"/>
                <a:ext cx="11680958" cy="1374505"/>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534607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F8085F11-1340-153B-4046-2AF015A2B9BE}"/>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E4F365C2-2EF5-C53C-5EE9-EB430198539F}"/>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A7C30625-5E4F-FCA4-C415-5073A11708A8}"/>
              </a:ext>
            </a:extLst>
          </p:cNvPr>
          <p:cNvSpPr>
            <a:spLocks noGrp="1"/>
          </p:cNvSpPr>
          <p:nvPr>
            <p:ph type="title"/>
          </p:nvPr>
        </p:nvSpPr>
        <p:spPr/>
        <p:txBody>
          <a:bodyPr/>
          <a:lstStyle/>
          <a:p>
            <a:r>
              <a:rPr lang="fr-FR"/>
              <a:t>Description de l’organisation de la collecte actée pour le projet :</a:t>
            </a:r>
          </a:p>
        </p:txBody>
      </p:sp>
      <p:sp>
        <p:nvSpPr>
          <p:cNvPr id="6" name="ZoneTexte 5">
            <a:extLst>
              <a:ext uri="{FF2B5EF4-FFF2-40B4-BE49-F238E27FC236}">
                <a16:creationId xmlns:a16="http://schemas.microsoft.com/office/drawing/2014/main" id="{00EE4E9D-5524-EA8E-07C6-EFEFAC81ED73}"/>
              </a:ext>
            </a:extLst>
          </p:cNvPr>
          <p:cNvSpPr txBox="1"/>
          <p:nvPr/>
        </p:nvSpPr>
        <p:spPr>
          <a:xfrm>
            <a:off x="873808" y="1498904"/>
            <a:ext cx="3901246" cy="370129"/>
          </a:xfrm>
          <a:prstGeom prst="rect">
            <a:avLst/>
          </a:prstGeom>
          <a:noFill/>
          <a:ln w="19050">
            <a:solidFill>
              <a:srgbClr val="00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0" cap="none" spc="0" normalizeH="0" baseline="0" noProof="0">
                <a:ln>
                  <a:noFill/>
                </a:ln>
                <a:solidFill>
                  <a:srgbClr val="000000"/>
                </a:solidFill>
                <a:effectLst/>
                <a:uLnTx/>
                <a:uFillTx/>
                <a:latin typeface="Arial" panose="020B0604020202020204"/>
                <a:ea typeface="+mn-ea"/>
                <a:cs typeface="+mn-cs"/>
              </a:rPr>
              <a:t>Entité en charge de la collecte n°1</a:t>
            </a:r>
          </a:p>
        </p:txBody>
      </p:sp>
      <p:graphicFrame>
        <p:nvGraphicFramePr>
          <p:cNvPr id="7" name="Tableau 6">
            <a:extLst>
              <a:ext uri="{FF2B5EF4-FFF2-40B4-BE49-F238E27FC236}">
                <a16:creationId xmlns:a16="http://schemas.microsoft.com/office/drawing/2014/main" id="{D53FA3F9-1B99-FBEB-D791-D0CFEAB204A8}"/>
              </a:ext>
            </a:extLst>
          </p:cNvPr>
          <p:cNvGraphicFramePr>
            <a:graphicFrameLocks noGrp="1"/>
          </p:cNvGraphicFramePr>
          <p:nvPr>
            <p:extLst>
              <p:ext uri="{D42A27DB-BD31-4B8C-83A1-F6EECF244321}">
                <p14:modId xmlns:p14="http://schemas.microsoft.com/office/powerpoint/2010/main" val="1200958766"/>
              </p:ext>
            </p:extLst>
          </p:nvPr>
        </p:nvGraphicFramePr>
        <p:xfrm>
          <a:off x="873808" y="1869259"/>
          <a:ext cx="10589231" cy="4443000"/>
        </p:xfrm>
        <a:graphic>
          <a:graphicData uri="http://schemas.openxmlformats.org/drawingml/2006/table">
            <a:tbl>
              <a:tblPr/>
              <a:tblGrid>
                <a:gridCol w="1879260">
                  <a:extLst>
                    <a:ext uri="{9D8B030D-6E8A-4147-A177-3AD203B41FA5}">
                      <a16:colId xmlns:a16="http://schemas.microsoft.com/office/drawing/2014/main" val="4233791819"/>
                    </a:ext>
                  </a:extLst>
                </a:gridCol>
                <a:gridCol w="8709971">
                  <a:extLst>
                    <a:ext uri="{9D8B030D-6E8A-4147-A177-3AD203B41FA5}">
                      <a16:colId xmlns:a16="http://schemas.microsoft.com/office/drawing/2014/main" val="18560730"/>
                    </a:ext>
                  </a:extLst>
                </a:gridCol>
              </a:tblGrid>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Nom de l’entité en charge de</a:t>
                      </a:r>
                    </a:p>
                    <a:p>
                      <a:pPr algn="l" fontAlgn="b"/>
                      <a:r>
                        <a:rPr lang="fr-FR" sz="1200" b="1" i="0" u="none" strike="noStrike">
                          <a:solidFill>
                            <a:srgbClr val="000000"/>
                          </a:solidFill>
                          <a:effectLst/>
                          <a:latin typeface="Aptos Narrow" panose="020B0004020202020204" pitchFamily="34" charset="0"/>
                        </a:rPr>
                        <a:t> la  collecte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0" u="none" strike="noStrike">
                          <a:solidFill>
                            <a:srgbClr val="000000"/>
                          </a:solidFill>
                          <a:effectLst/>
                          <a:latin typeface="Aptos Narrow" panose="020B0004020202020204" pitchFamily="34" charset="0"/>
                        </a:rPr>
                        <a:t> </a:t>
                      </a:r>
                      <a:r>
                        <a:rPr lang="fr-FR" sz="1100" b="0" i="1" u="none" strike="noStrike" kern="1200">
                          <a:solidFill>
                            <a:srgbClr val="000000"/>
                          </a:solidFill>
                          <a:effectLst/>
                          <a:latin typeface="Aptos Narrow" panose="020B0004020202020204" pitchFamily="34" charset="0"/>
                          <a:ea typeface="+mn-ea"/>
                          <a:cs typeface="+mn-cs"/>
                        </a:rPr>
                        <a:t>exemple : Service de nettoiement de la commune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29236823"/>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Régie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a:solidFill>
                            <a:srgbClr val="000000"/>
                          </a:solidFill>
                          <a:effectLst/>
                          <a:latin typeface="Aptos Narrow" panose="020B0004020202020204" pitchFamily="34" charset="0"/>
                        </a:rPr>
                        <a:t> Oui / Non</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897051"/>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Tournée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a:solidFill>
                            <a:srgbClr val="000000"/>
                          </a:solidFill>
                          <a:effectLst/>
                          <a:latin typeface="Aptos Narrow" panose="020B0004020202020204" pitchFamily="34" charset="0"/>
                        </a:rPr>
                        <a:t> Mutualisée / Dédiée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8243569"/>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Fréquence de la  collecte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a:solidFill>
                            <a:srgbClr val="000000"/>
                          </a:solidFill>
                          <a:effectLst/>
                          <a:latin typeface="Aptos Narrow" panose="020B0004020202020204" pitchFamily="34" charset="0"/>
                        </a:rPr>
                        <a:t>Exemple : C1 sur commune X, C2 sur commune Y</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27132093"/>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Flux collecté</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a:solidFill>
                            <a:srgbClr val="000000"/>
                          </a:solidFill>
                          <a:effectLst/>
                          <a:latin typeface="Aptos Narrow" panose="020B0004020202020204" pitchFamily="34" charset="0"/>
                        </a:rPr>
                        <a:t>Exemple : Collecte sélective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54855397"/>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Moyens matériels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kern="1200">
                          <a:solidFill>
                            <a:srgbClr val="000000"/>
                          </a:solidFill>
                          <a:effectLst/>
                          <a:latin typeface="Aptos Narrow" panose="020B0004020202020204" pitchFamily="34" charset="0"/>
                          <a:ea typeface="+mn-ea"/>
                          <a:cs typeface="+mn-cs"/>
                        </a:rPr>
                        <a:t>Exemple : Camions plateaux 7,5T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5868292"/>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Moyens humains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a:solidFill>
                            <a:srgbClr val="000000"/>
                          </a:solidFill>
                          <a:effectLst/>
                          <a:latin typeface="Aptos Narrow" panose="020B0004020202020204" pitchFamily="34" charset="0"/>
                        </a:rPr>
                        <a:t>Exemple : 1 chauffeur et 1 équipier de collecte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64962638"/>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Zone(s) collectée(s)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marL="0" algn="l" defTabSz="914400" rtl="0" eaLnBrk="1" fontAlgn="b" latinLnBrk="0" hangingPunct="1"/>
                      <a:r>
                        <a:rPr lang="fr-FR" sz="1100" b="0" i="1" u="none" strike="noStrike" kern="1200">
                          <a:solidFill>
                            <a:srgbClr val="000000"/>
                          </a:solidFill>
                          <a:effectLst/>
                          <a:latin typeface="Aptos Narrow" panose="020B0004020202020204" pitchFamily="34" charset="0"/>
                          <a:ea typeface="+mn-ea"/>
                          <a:cs typeface="+mn-cs"/>
                        </a:rPr>
                        <a:t>Exemple : Toute la ville sauf parcs et jardins</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0191135"/>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a:solidFill>
                            <a:srgbClr val="000000"/>
                          </a:solidFill>
                          <a:effectLst/>
                          <a:latin typeface="Aptos Narrow" panose="020B0004020202020204" pitchFamily="34" charset="0"/>
                        </a:rPr>
                        <a:t> Zone de transfert ? </a:t>
                      </a:r>
                    </a:p>
                    <a:p>
                      <a:pPr algn="l" fontAlgn="b"/>
                      <a:r>
                        <a:rPr lang="fr-FR" sz="1200" b="1" i="0" u="none" strike="noStrike">
                          <a:solidFill>
                            <a:srgbClr val="000000"/>
                          </a:solidFill>
                          <a:effectLst/>
                          <a:latin typeface="Aptos Narrow" panose="020B0004020202020204" pitchFamily="34" charset="0"/>
                        </a:rPr>
                        <a:t> Si oui, est-elle protégée ? </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a:solidFill>
                            <a:srgbClr val="000000"/>
                          </a:solidFill>
                          <a:effectLst/>
                          <a:latin typeface="Aptos Narrow" panose="020B0004020202020204" pitchFamily="34" charset="0"/>
                        </a:rPr>
                        <a:t> Exemple : Oui et précisions attendues / Non</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4560175"/>
                  </a:ext>
                </a:extLst>
              </a:tr>
              <a:tr h="391849">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0" u="none" strike="noStrike" kern="1200">
                          <a:solidFill>
                            <a:srgbClr val="000000"/>
                          </a:solidFill>
                          <a:effectLst/>
                          <a:latin typeface="Aptos Narrow" panose="020B0004020202020204" pitchFamily="34" charset="0"/>
                          <a:ea typeface="+mn-ea"/>
                          <a:cs typeface="+mn-cs"/>
                        </a:rPr>
                        <a:t> Entité en charge d'apporter</a:t>
                      </a:r>
                    </a:p>
                    <a:p>
                      <a:pPr algn="l" fontAlgn="b"/>
                      <a:r>
                        <a:rPr lang="fr-FR" sz="1200" b="1" i="0" u="none" strike="noStrike" kern="1200">
                          <a:solidFill>
                            <a:srgbClr val="000000"/>
                          </a:solidFill>
                          <a:effectLst/>
                          <a:latin typeface="Aptos Narrow" panose="020B0004020202020204" pitchFamily="34" charset="0"/>
                          <a:ea typeface="+mn-ea"/>
                          <a:cs typeface="+mn-cs"/>
                        </a:rPr>
                        <a:t> le flux au centre de tri</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kern="1200">
                          <a:solidFill>
                            <a:srgbClr val="000000"/>
                          </a:solidFill>
                          <a:effectLst/>
                          <a:latin typeface="Aptos Narrow" panose="020B0004020202020204" pitchFamily="34" charset="0"/>
                          <a:ea typeface="+mn-ea"/>
                          <a:cs typeface="+mn-cs"/>
                        </a:rPr>
                        <a:t>Exemple : Collectivité en charge de la collecte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80283235"/>
                  </a:ext>
                </a:extLst>
              </a:tr>
              <a:tr h="505100">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200" b="1" i="1" u="none" strike="noStrike">
                          <a:solidFill>
                            <a:srgbClr val="000000"/>
                          </a:solidFill>
                          <a:effectLst/>
                          <a:latin typeface="Aptos Narrow" panose="020B0004020202020204" pitchFamily="34" charset="0"/>
                        </a:rPr>
                        <a:t> </a:t>
                      </a:r>
                      <a:r>
                        <a:rPr lang="fr-FR" sz="1200" b="1" i="0" u="none" strike="noStrike" kern="1200">
                          <a:solidFill>
                            <a:srgbClr val="000000"/>
                          </a:solidFill>
                          <a:effectLst/>
                          <a:latin typeface="Aptos Narrow" panose="020B0004020202020204" pitchFamily="34" charset="0"/>
                          <a:ea typeface="+mn-ea"/>
                          <a:cs typeface="+mn-cs"/>
                        </a:rPr>
                        <a:t>Centre</a:t>
                      </a:r>
                      <a:r>
                        <a:rPr lang="fr-FR" sz="1200" b="1" i="0" u="none" strike="noStrike">
                          <a:solidFill>
                            <a:srgbClr val="000000"/>
                          </a:solidFill>
                          <a:effectLst/>
                          <a:latin typeface="Aptos Narrow" panose="020B0004020202020204" pitchFamily="34" charset="0"/>
                        </a:rPr>
                        <a:t> de tri </a:t>
                      </a:r>
                    </a:p>
                    <a:p>
                      <a:pPr algn="l" fontAlgn="b"/>
                      <a:r>
                        <a:rPr lang="fr-FR" sz="1000" b="1" i="1" u="none" strike="noStrike">
                          <a:solidFill>
                            <a:srgbClr val="000000"/>
                          </a:solidFill>
                          <a:effectLst/>
                          <a:latin typeface="Aptos Narrow" panose="020B0004020202020204" pitchFamily="34" charset="0"/>
                        </a:rPr>
                        <a:t> (collecte sélective)</a:t>
                      </a:r>
                    </a:p>
                    <a:p>
                      <a:pPr algn="l" fontAlgn="b"/>
                      <a:r>
                        <a:rPr lang="fr-FR" sz="1000" b="1" i="1" u="none" strike="noStrike">
                          <a:solidFill>
                            <a:srgbClr val="000000"/>
                          </a:solidFill>
                          <a:effectLst/>
                          <a:latin typeface="Aptos Narrow" panose="020B0004020202020204" pitchFamily="34" charset="0"/>
                        </a:rPr>
                        <a:t>Ou </a:t>
                      </a:r>
                      <a:r>
                        <a:rPr lang="fr-FR" sz="1200" b="1" i="1" u="none" strike="noStrike">
                          <a:solidFill>
                            <a:srgbClr val="000000"/>
                          </a:solidFill>
                          <a:effectLst/>
                          <a:latin typeface="Aptos Narrow" panose="020B0004020202020204" pitchFamily="34" charset="0"/>
                        </a:rPr>
                        <a:t>Aire de stockage </a:t>
                      </a:r>
                      <a:r>
                        <a:rPr lang="fr-FR" sz="1100" b="1" i="1" u="none" strike="noStrike">
                          <a:solidFill>
                            <a:srgbClr val="000000"/>
                          </a:solidFill>
                          <a:effectLst/>
                          <a:latin typeface="Aptos Narrow" panose="020B0004020202020204" pitchFamily="34" charset="0"/>
                        </a:rPr>
                        <a:t>(Verre)</a:t>
                      </a:r>
                      <a:endParaRPr lang="fr-FR" sz="1000" b="1" i="1" u="none" strike="noStrike">
                        <a:solidFill>
                          <a:srgbClr val="000000"/>
                        </a:solidFill>
                        <a:effectLst/>
                        <a:latin typeface="Aptos Narrow" panose="020B0004020202020204" pitchFamily="34" charset="0"/>
                      </a:endParaRP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lvl1pPr marL="0" algn="l" defTabSz="914400" rtl="0" eaLnBrk="1" latinLnBrk="0" hangingPunct="1">
                        <a:defRPr sz="1800" kern="1200">
                          <a:solidFill>
                            <a:schemeClr val="tx1"/>
                          </a:solidFill>
                          <a:latin typeface="Arial" panose="020B0604020202020204"/>
                        </a:defRPr>
                      </a:lvl1pPr>
                      <a:lvl2pPr marL="457200" algn="l" defTabSz="914400" rtl="0" eaLnBrk="1" latinLnBrk="0" hangingPunct="1">
                        <a:defRPr sz="1800" kern="1200">
                          <a:solidFill>
                            <a:schemeClr val="tx1"/>
                          </a:solidFill>
                          <a:latin typeface="Arial" panose="020B0604020202020204"/>
                        </a:defRPr>
                      </a:lvl2pPr>
                      <a:lvl3pPr marL="914400" algn="l" defTabSz="914400" rtl="0" eaLnBrk="1" latinLnBrk="0" hangingPunct="1">
                        <a:defRPr sz="1800" kern="1200">
                          <a:solidFill>
                            <a:schemeClr val="tx1"/>
                          </a:solidFill>
                          <a:latin typeface="Arial" panose="020B0604020202020204"/>
                        </a:defRPr>
                      </a:lvl3pPr>
                      <a:lvl4pPr marL="1371600" algn="l" defTabSz="914400" rtl="0" eaLnBrk="1" latinLnBrk="0" hangingPunct="1">
                        <a:defRPr sz="1800" kern="1200">
                          <a:solidFill>
                            <a:schemeClr val="tx1"/>
                          </a:solidFill>
                          <a:latin typeface="Arial" panose="020B0604020202020204"/>
                        </a:defRPr>
                      </a:lvl4pPr>
                      <a:lvl5pPr marL="1828800" algn="l" defTabSz="914400" rtl="0" eaLnBrk="1" latinLnBrk="0" hangingPunct="1">
                        <a:defRPr sz="1800" kern="1200">
                          <a:solidFill>
                            <a:schemeClr val="tx1"/>
                          </a:solidFill>
                          <a:latin typeface="Arial" panose="020B0604020202020204"/>
                        </a:defRPr>
                      </a:lvl5pPr>
                      <a:lvl6pPr marL="2286000" algn="l" defTabSz="914400" rtl="0" eaLnBrk="1" latinLnBrk="0" hangingPunct="1">
                        <a:defRPr sz="1800" kern="1200">
                          <a:solidFill>
                            <a:schemeClr val="tx1"/>
                          </a:solidFill>
                          <a:latin typeface="Arial" panose="020B0604020202020204"/>
                        </a:defRPr>
                      </a:lvl6pPr>
                      <a:lvl7pPr marL="2743200" algn="l" defTabSz="914400" rtl="0" eaLnBrk="1" latinLnBrk="0" hangingPunct="1">
                        <a:defRPr sz="1800" kern="1200">
                          <a:solidFill>
                            <a:schemeClr val="tx1"/>
                          </a:solidFill>
                          <a:latin typeface="Arial" panose="020B0604020202020204"/>
                        </a:defRPr>
                      </a:lvl7pPr>
                      <a:lvl8pPr marL="3200400" algn="l" defTabSz="914400" rtl="0" eaLnBrk="1" latinLnBrk="0" hangingPunct="1">
                        <a:defRPr sz="1800" kern="1200">
                          <a:solidFill>
                            <a:schemeClr val="tx1"/>
                          </a:solidFill>
                          <a:latin typeface="Arial" panose="020B0604020202020204"/>
                        </a:defRPr>
                      </a:lvl8pPr>
                      <a:lvl9pPr marL="3657600" algn="l" defTabSz="914400" rtl="0" eaLnBrk="1" latinLnBrk="0" hangingPunct="1">
                        <a:defRPr sz="1800" kern="1200">
                          <a:solidFill>
                            <a:schemeClr val="tx1"/>
                          </a:solidFill>
                          <a:latin typeface="Arial" panose="020B0604020202020204"/>
                        </a:defRPr>
                      </a:lvl9pPr>
                    </a:lstStyle>
                    <a:p>
                      <a:pPr algn="l" fontAlgn="b"/>
                      <a:r>
                        <a:rPr lang="fr-FR" sz="1100" b="0" i="1" u="none" strike="noStrike">
                          <a:solidFill>
                            <a:srgbClr val="000000"/>
                          </a:solidFill>
                          <a:effectLst/>
                          <a:latin typeface="Aptos Narrow" panose="020B0004020202020204" pitchFamily="34" charset="0"/>
                        </a:rPr>
                        <a:t> Nom + Code CDT ou nom Air de stockage</a:t>
                      </a:r>
                    </a:p>
                  </a:txBody>
                  <a:tcPr marL="6350" marR="6350" marT="63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87888312"/>
                  </a:ext>
                </a:extLst>
              </a:tr>
            </a:tbl>
          </a:graphicData>
        </a:graphic>
      </p:graphicFrame>
      <p:sp>
        <p:nvSpPr>
          <p:cNvPr id="8" name="Rectangle 7">
            <a:extLst>
              <a:ext uri="{FF2B5EF4-FFF2-40B4-BE49-F238E27FC236}">
                <a16:creationId xmlns:a16="http://schemas.microsoft.com/office/drawing/2014/main" id="{C42DB7C0-66D7-BF29-AD6A-506DFC439B5D}"/>
              </a:ext>
            </a:extLst>
          </p:cNvPr>
          <p:cNvSpPr/>
          <p:nvPr/>
        </p:nvSpPr>
        <p:spPr>
          <a:xfrm>
            <a:off x="1747350" y="1064142"/>
            <a:ext cx="9027042" cy="370129"/>
          </a:xfrm>
          <a:prstGeom prst="rect">
            <a:avLst/>
          </a:prstGeom>
          <a:solidFill>
            <a:srgbClr val="FFFFFF">
              <a:lumMod val="9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200" b="0" i="0" u="none" strike="noStrike" kern="1200" cap="none" spc="0" normalizeH="0" baseline="0" noProof="0">
                <a:ln>
                  <a:noFill/>
                </a:ln>
                <a:solidFill>
                  <a:srgbClr val="ED7483"/>
                </a:solidFill>
                <a:effectLst/>
                <a:uLnTx/>
                <a:uFillTx/>
                <a:latin typeface="Arial" panose="020B0604020202020204"/>
                <a:ea typeface="+mn-ea"/>
                <a:cs typeface="+mn-cs"/>
              </a:rPr>
              <a:t>Cette diapositive est à dupliquer pour ajouter une nouvelle entité en charge de la collecte. Description attendue pour les différents flux éligibles du projet</a:t>
            </a:r>
          </a:p>
        </p:txBody>
      </p:sp>
    </p:spTree>
    <p:extLst>
      <p:ext uri="{BB962C8B-B14F-4D97-AF65-F5344CB8AC3E}">
        <p14:creationId xmlns:p14="http://schemas.microsoft.com/office/powerpoint/2010/main" val="1649743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E305C9CF-0D30-051B-D43E-1C552EAD07D0}"/>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F459DF43-BE82-FC6A-CC75-69F0E5696921}"/>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7B009C51-7865-967A-AFDD-8C400271735E}"/>
              </a:ext>
            </a:extLst>
          </p:cNvPr>
          <p:cNvSpPr>
            <a:spLocks noGrp="1"/>
          </p:cNvSpPr>
          <p:nvPr>
            <p:ph type="title"/>
          </p:nvPr>
        </p:nvSpPr>
        <p:spPr/>
        <p:txBody>
          <a:bodyPr/>
          <a:lstStyle/>
          <a:p>
            <a:r>
              <a:rPr lang="fr-FR"/>
              <a:t>Prise en compte de la saisonnalité</a:t>
            </a:r>
          </a:p>
        </p:txBody>
      </p:sp>
      <p:sp>
        <p:nvSpPr>
          <p:cNvPr id="6" name="Espace réservé du contenu 4">
            <a:extLst>
              <a:ext uri="{FF2B5EF4-FFF2-40B4-BE49-F238E27FC236}">
                <a16:creationId xmlns:a16="http://schemas.microsoft.com/office/drawing/2014/main" id="{441C9E9B-49CD-A60D-BC8B-DC57FCFC80A6}"/>
              </a:ext>
            </a:extLst>
          </p:cNvPr>
          <p:cNvSpPr>
            <a:spLocks noGrp="1"/>
          </p:cNvSpPr>
          <p:nvPr>
            <p:ph sz="quarter" idx="4294967295"/>
          </p:nvPr>
        </p:nvSpPr>
        <p:spPr>
          <a:xfrm>
            <a:off x="447675" y="1296000"/>
            <a:ext cx="11193464" cy="4761900"/>
          </a:xfrm>
        </p:spPr>
        <p:txBody>
          <a:bodyPr/>
          <a:lstStyle/>
          <a:p>
            <a:endParaRPr lang="fr-FR"/>
          </a:p>
        </p:txBody>
      </p:sp>
      <p:grpSp>
        <p:nvGrpSpPr>
          <p:cNvPr id="7" name="Groupe 6">
            <a:extLst>
              <a:ext uri="{FF2B5EF4-FFF2-40B4-BE49-F238E27FC236}">
                <a16:creationId xmlns:a16="http://schemas.microsoft.com/office/drawing/2014/main" id="{6A03E2DE-41EB-50FE-92A8-CB417FAF2D0B}"/>
              </a:ext>
            </a:extLst>
          </p:cNvPr>
          <p:cNvGrpSpPr/>
          <p:nvPr/>
        </p:nvGrpSpPr>
        <p:grpSpPr>
          <a:xfrm>
            <a:off x="156000" y="1233487"/>
            <a:ext cx="11880000" cy="5066428"/>
            <a:chOff x="156000" y="1253923"/>
            <a:chExt cx="11880000" cy="5030496"/>
          </a:xfrm>
        </p:grpSpPr>
        <p:grpSp>
          <p:nvGrpSpPr>
            <p:cNvPr id="8" name="Groupe 7">
              <a:extLst>
                <a:ext uri="{FF2B5EF4-FFF2-40B4-BE49-F238E27FC236}">
                  <a16:creationId xmlns:a16="http://schemas.microsoft.com/office/drawing/2014/main" id="{DAA254D4-5511-204E-CBD4-47C6B8373657}"/>
                </a:ext>
              </a:extLst>
            </p:cNvPr>
            <p:cNvGrpSpPr/>
            <p:nvPr/>
          </p:nvGrpSpPr>
          <p:grpSpPr>
            <a:xfrm>
              <a:off x="156000" y="1253923"/>
              <a:ext cx="11880000" cy="1201359"/>
              <a:chOff x="0" y="1072433"/>
              <a:chExt cx="12045988" cy="1743610"/>
            </a:xfrm>
          </p:grpSpPr>
          <p:sp>
            <p:nvSpPr>
              <p:cNvPr id="13" name="Rectangle 12">
                <a:extLst>
                  <a:ext uri="{FF2B5EF4-FFF2-40B4-BE49-F238E27FC236}">
                    <a16:creationId xmlns:a16="http://schemas.microsoft.com/office/drawing/2014/main" id="{1CA29B78-4EE2-A44B-CF4B-B89FEAE7A403}"/>
                  </a:ext>
                </a:extLst>
              </p:cNvPr>
              <p:cNvSpPr/>
              <p:nvPr/>
            </p:nvSpPr>
            <p:spPr>
              <a:xfrm>
                <a:off x="0" y="1072433"/>
                <a:ext cx="12045988" cy="1743610"/>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ZoneTexte 13">
                <a:extLst>
                  <a:ext uri="{FF2B5EF4-FFF2-40B4-BE49-F238E27FC236}">
                    <a16:creationId xmlns:a16="http://schemas.microsoft.com/office/drawing/2014/main" id="{DCC8823A-0AD8-7017-C3C3-946EF4449D22}"/>
                  </a:ext>
                </a:extLst>
              </p:cNvPr>
              <p:cNvSpPr txBox="1"/>
              <p:nvPr/>
            </p:nvSpPr>
            <p:spPr>
              <a:xfrm>
                <a:off x="182515" y="1331827"/>
                <a:ext cx="11680958" cy="1238161"/>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Le candidat indiquera si les organisations de collecte sont ajustées en fonction de la saisonnalité. Si c'est le cas, il précisera les impacts de ces modifications (organisation collecte, ETP).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9" name="Groupe 8">
              <a:extLst>
                <a:ext uri="{FF2B5EF4-FFF2-40B4-BE49-F238E27FC236}">
                  <a16:creationId xmlns:a16="http://schemas.microsoft.com/office/drawing/2014/main" id="{BCAF4322-1620-3805-3FB7-6BC59638CE95}"/>
                </a:ext>
              </a:extLst>
            </p:cNvPr>
            <p:cNvGrpSpPr/>
            <p:nvPr/>
          </p:nvGrpSpPr>
          <p:grpSpPr>
            <a:xfrm>
              <a:off x="156000" y="2544363"/>
              <a:ext cx="11880000" cy="3740056"/>
              <a:chOff x="0" y="613934"/>
              <a:chExt cx="12045988" cy="1974624"/>
            </a:xfrm>
          </p:grpSpPr>
          <p:sp>
            <p:nvSpPr>
              <p:cNvPr id="10" name="Rectangle 9">
                <a:extLst>
                  <a:ext uri="{FF2B5EF4-FFF2-40B4-BE49-F238E27FC236}">
                    <a16:creationId xmlns:a16="http://schemas.microsoft.com/office/drawing/2014/main" id="{F26841AB-AF01-4025-C3D7-5CE2C3F6FCB1}"/>
                  </a:ext>
                </a:extLst>
              </p:cNvPr>
              <p:cNvSpPr/>
              <p:nvPr/>
            </p:nvSpPr>
            <p:spPr>
              <a:xfrm>
                <a:off x="0" y="613934"/>
                <a:ext cx="12045988" cy="1974624"/>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ZoneTexte 10">
                <a:extLst>
                  <a:ext uri="{FF2B5EF4-FFF2-40B4-BE49-F238E27FC236}">
                    <a16:creationId xmlns:a16="http://schemas.microsoft.com/office/drawing/2014/main" id="{F683B177-4C9E-9228-D1B9-1BD6FBA6FC12}"/>
                  </a:ext>
                </a:extLst>
              </p:cNvPr>
              <p:cNvSpPr txBox="1"/>
              <p:nvPr/>
            </p:nvSpPr>
            <p:spPr>
              <a:xfrm>
                <a:off x="182515" y="744983"/>
                <a:ext cx="11680958" cy="179283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rial" panose="020B0604020202020204"/>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 name="ZoneTexte 11">
                <a:extLst>
                  <a:ext uri="{FF2B5EF4-FFF2-40B4-BE49-F238E27FC236}">
                    <a16:creationId xmlns:a16="http://schemas.microsoft.com/office/drawing/2014/main" id="{27782C00-8335-7ECF-9999-F51A33A1F489}"/>
                  </a:ext>
                </a:extLst>
              </p:cNvPr>
              <p:cNvSpPr txBox="1"/>
              <p:nvPr/>
            </p:nvSpPr>
            <p:spPr>
              <a:xfrm>
                <a:off x="182515" y="744983"/>
                <a:ext cx="11680958" cy="1765936"/>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391132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9FA0AB15-FB96-2E03-8C23-10A1BF48BF1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BCF2E6BA-E1A9-9462-1E06-6773E6490BA9}"/>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8DC025C1-2596-0266-BECB-04BF295DEB2E}"/>
              </a:ext>
            </a:extLst>
          </p:cNvPr>
          <p:cNvSpPr>
            <a:spLocks noGrp="1"/>
          </p:cNvSpPr>
          <p:nvPr>
            <p:ph type="title"/>
          </p:nvPr>
        </p:nvSpPr>
        <p:spPr/>
        <p:txBody>
          <a:bodyPr/>
          <a:lstStyle/>
          <a:p>
            <a:r>
              <a:rPr lang="fr-FR"/>
              <a:t>Précision sur présentation des flux à la collecte </a:t>
            </a:r>
          </a:p>
        </p:txBody>
      </p:sp>
      <p:sp>
        <p:nvSpPr>
          <p:cNvPr id="6" name="Espace réservé du contenu 4">
            <a:extLst>
              <a:ext uri="{FF2B5EF4-FFF2-40B4-BE49-F238E27FC236}">
                <a16:creationId xmlns:a16="http://schemas.microsoft.com/office/drawing/2014/main" id="{4C3DE0B9-9B81-F8E9-9768-A5C0F3F2DA56}"/>
              </a:ext>
            </a:extLst>
          </p:cNvPr>
          <p:cNvSpPr>
            <a:spLocks noGrp="1"/>
          </p:cNvSpPr>
          <p:nvPr>
            <p:ph sz="quarter" idx="4294967295"/>
          </p:nvPr>
        </p:nvSpPr>
        <p:spPr>
          <a:xfrm>
            <a:off x="447675" y="1296000"/>
            <a:ext cx="11193464" cy="4761900"/>
          </a:xfrm>
        </p:spPr>
        <p:txBody>
          <a:bodyPr/>
          <a:lstStyle/>
          <a:p>
            <a:endParaRPr lang="fr-FR"/>
          </a:p>
        </p:txBody>
      </p:sp>
      <p:grpSp>
        <p:nvGrpSpPr>
          <p:cNvPr id="7" name="Groupe 6">
            <a:extLst>
              <a:ext uri="{FF2B5EF4-FFF2-40B4-BE49-F238E27FC236}">
                <a16:creationId xmlns:a16="http://schemas.microsoft.com/office/drawing/2014/main" id="{5FCE2BAC-3563-E5DF-A9A6-8E367FB2F8EB}"/>
              </a:ext>
            </a:extLst>
          </p:cNvPr>
          <p:cNvGrpSpPr/>
          <p:nvPr/>
        </p:nvGrpSpPr>
        <p:grpSpPr>
          <a:xfrm>
            <a:off x="156000" y="1233486"/>
            <a:ext cx="11880000" cy="5066431"/>
            <a:chOff x="156000" y="1253922"/>
            <a:chExt cx="11880000" cy="5030500"/>
          </a:xfrm>
        </p:grpSpPr>
        <p:grpSp>
          <p:nvGrpSpPr>
            <p:cNvPr id="8" name="Groupe 7">
              <a:extLst>
                <a:ext uri="{FF2B5EF4-FFF2-40B4-BE49-F238E27FC236}">
                  <a16:creationId xmlns:a16="http://schemas.microsoft.com/office/drawing/2014/main" id="{8F7CA1B2-FB26-E99D-397B-8EFFE5C359C0}"/>
                </a:ext>
              </a:extLst>
            </p:cNvPr>
            <p:cNvGrpSpPr/>
            <p:nvPr/>
          </p:nvGrpSpPr>
          <p:grpSpPr>
            <a:xfrm>
              <a:off x="156000" y="1253922"/>
              <a:ext cx="11880000" cy="1952224"/>
              <a:chOff x="0" y="1072432"/>
              <a:chExt cx="12045988" cy="2833388"/>
            </a:xfrm>
          </p:grpSpPr>
          <p:sp>
            <p:nvSpPr>
              <p:cNvPr id="12" name="Rectangle 11">
                <a:extLst>
                  <a:ext uri="{FF2B5EF4-FFF2-40B4-BE49-F238E27FC236}">
                    <a16:creationId xmlns:a16="http://schemas.microsoft.com/office/drawing/2014/main" id="{DB1AFE43-4A80-0E2E-CB0C-40BFEF95BCBF}"/>
                  </a:ext>
                </a:extLst>
              </p:cNvPr>
              <p:cNvSpPr/>
              <p:nvPr/>
            </p:nvSpPr>
            <p:spPr>
              <a:xfrm>
                <a:off x="0" y="1072432"/>
                <a:ext cx="12045988" cy="2833388"/>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3" name="ZoneTexte 12">
                <a:extLst>
                  <a:ext uri="{FF2B5EF4-FFF2-40B4-BE49-F238E27FC236}">
                    <a16:creationId xmlns:a16="http://schemas.microsoft.com/office/drawing/2014/main" id="{4C740E65-8A6E-CAC3-6707-D79D9BE098A3}"/>
                  </a:ext>
                </a:extLst>
              </p:cNvPr>
              <p:cNvSpPr txBox="1"/>
              <p:nvPr/>
            </p:nvSpPr>
            <p:spPr>
              <a:xfrm>
                <a:off x="182515" y="1331828"/>
                <a:ext cx="11680958" cy="2263258"/>
              </a:xfrm>
              <a:prstGeom prst="rect">
                <a:avLst/>
              </a:prstGeom>
              <a:solidFill>
                <a:schemeClr val="bg1"/>
              </a:solidFill>
            </p:spPr>
            <p:txBody>
              <a:bodyPr wrap="square" rtlCol="0">
                <a:no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Il est attendu ici que le candidat décrive </a:t>
                </a: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l’organisation mise en place pour la présentation des flux à la collecte </a:t>
                </a:r>
                <a:r>
                  <a:rPr kumimoji="0" lang="fr-FR" sz="1600" i="0" u="none" strike="noStrike" kern="1200" cap="none" spc="0" normalizeH="0" baseline="0" noProof="0">
                    <a:ln>
                      <a:noFill/>
                    </a:ln>
                    <a:solidFill>
                      <a:srgbClr val="000000"/>
                    </a:solidFill>
                    <a:effectLst/>
                    <a:uLnTx/>
                    <a:uFillTx/>
                    <a:latin typeface="Aptos" panose="020B0004020202020204" pitchFamily="34" charset="0"/>
                    <a:ea typeface="+mn-ea"/>
                    <a:cs typeface="+mn-cs"/>
                  </a:rPr>
                  <a:t>dans les différents contextes :  </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Dans le cadre d’équipements installés sur l’Espace publics (hors évènements et équipements mobiles)</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Dans le cadre d’équipements au sein d’ERP</a:t>
                </a: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Dans le cadre d’équipements pour l’évènementiel ou de types mobiles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9" name="Groupe 8">
              <a:extLst>
                <a:ext uri="{FF2B5EF4-FFF2-40B4-BE49-F238E27FC236}">
                  <a16:creationId xmlns:a16="http://schemas.microsoft.com/office/drawing/2014/main" id="{CD24FD7D-CDBC-7394-1B56-FC1B7289EE1F}"/>
                </a:ext>
              </a:extLst>
            </p:cNvPr>
            <p:cNvGrpSpPr/>
            <p:nvPr/>
          </p:nvGrpSpPr>
          <p:grpSpPr>
            <a:xfrm>
              <a:off x="156000" y="3268216"/>
              <a:ext cx="11880000" cy="3016206"/>
              <a:chOff x="0" y="996103"/>
              <a:chExt cx="12045988" cy="1592455"/>
            </a:xfrm>
          </p:grpSpPr>
          <p:sp>
            <p:nvSpPr>
              <p:cNvPr id="10" name="Rectangle 9">
                <a:extLst>
                  <a:ext uri="{FF2B5EF4-FFF2-40B4-BE49-F238E27FC236}">
                    <a16:creationId xmlns:a16="http://schemas.microsoft.com/office/drawing/2014/main" id="{39BB470E-BE59-A2A2-7ABA-E8836DC418DD}"/>
                  </a:ext>
                </a:extLst>
              </p:cNvPr>
              <p:cNvSpPr/>
              <p:nvPr/>
            </p:nvSpPr>
            <p:spPr>
              <a:xfrm>
                <a:off x="0" y="996103"/>
                <a:ext cx="12045988" cy="1592455"/>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ZoneTexte 10">
                <a:extLst>
                  <a:ext uri="{FF2B5EF4-FFF2-40B4-BE49-F238E27FC236}">
                    <a16:creationId xmlns:a16="http://schemas.microsoft.com/office/drawing/2014/main" id="{B6DE8F3F-D32C-A361-7384-B306CB6AC791}"/>
                  </a:ext>
                </a:extLst>
              </p:cNvPr>
              <p:cNvSpPr txBox="1"/>
              <p:nvPr/>
            </p:nvSpPr>
            <p:spPr>
              <a:xfrm>
                <a:off x="182515" y="1083304"/>
                <a:ext cx="11680958" cy="1427614"/>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178042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3E8CC-77E3-8EEB-FAF9-D6C34BA0A029}"/>
            </a:ext>
          </a:extLst>
        </p:cNvPr>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4B15BF3B-037B-7221-F876-2CB2700C6ACA}"/>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CC223CCC-6BCA-6068-CF06-CC6A8E9B105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01EEDA82-5C54-86ED-70C5-28A7B6E10520}"/>
              </a:ext>
            </a:extLst>
          </p:cNvPr>
          <p:cNvSpPr>
            <a:spLocks noGrp="1"/>
          </p:cNvSpPr>
          <p:nvPr>
            <p:ph type="title"/>
          </p:nvPr>
        </p:nvSpPr>
        <p:spPr/>
        <p:txBody>
          <a:bodyPr/>
          <a:lstStyle/>
          <a:p>
            <a:r>
              <a:rPr lang="fr-FR"/>
              <a:t>Suivi de la qualité et actions correctives</a:t>
            </a:r>
          </a:p>
        </p:txBody>
      </p:sp>
      <p:sp>
        <p:nvSpPr>
          <p:cNvPr id="5" name="Espace réservé du contenu 4">
            <a:extLst>
              <a:ext uri="{FF2B5EF4-FFF2-40B4-BE49-F238E27FC236}">
                <a16:creationId xmlns:a16="http://schemas.microsoft.com/office/drawing/2014/main" id="{9C34CE90-E907-BBEB-5158-C0D5D55A9C67}"/>
              </a:ext>
            </a:extLst>
          </p:cNvPr>
          <p:cNvSpPr>
            <a:spLocks noGrp="1"/>
          </p:cNvSpPr>
          <p:nvPr>
            <p:ph sz="quarter" idx="4294967295"/>
          </p:nvPr>
        </p:nvSpPr>
        <p:spPr>
          <a:xfrm>
            <a:off x="447675" y="1296000"/>
            <a:ext cx="11193464" cy="4761900"/>
          </a:xfrm>
        </p:spPr>
        <p:txBody>
          <a:bodyPr/>
          <a:lstStyle/>
          <a:p>
            <a:endParaRPr lang="fr-FR"/>
          </a:p>
        </p:txBody>
      </p:sp>
      <p:grpSp>
        <p:nvGrpSpPr>
          <p:cNvPr id="6" name="Groupe 5">
            <a:extLst>
              <a:ext uri="{FF2B5EF4-FFF2-40B4-BE49-F238E27FC236}">
                <a16:creationId xmlns:a16="http://schemas.microsoft.com/office/drawing/2014/main" id="{0157B2F9-2DCE-3CA5-8BBC-AD1AD33DAF2C}"/>
              </a:ext>
            </a:extLst>
          </p:cNvPr>
          <p:cNvGrpSpPr/>
          <p:nvPr/>
        </p:nvGrpSpPr>
        <p:grpSpPr>
          <a:xfrm>
            <a:off x="156000" y="1233487"/>
            <a:ext cx="11880000" cy="5066428"/>
            <a:chOff x="156000" y="1253923"/>
            <a:chExt cx="11880000" cy="5030496"/>
          </a:xfrm>
        </p:grpSpPr>
        <p:grpSp>
          <p:nvGrpSpPr>
            <p:cNvPr id="7" name="Groupe 6">
              <a:extLst>
                <a:ext uri="{FF2B5EF4-FFF2-40B4-BE49-F238E27FC236}">
                  <a16:creationId xmlns:a16="http://schemas.microsoft.com/office/drawing/2014/main" id="{3028A23D-9631-7B5D-99D4-DE1641FC991E}"/>
                </a:ext>
              </a:extLst>
            </p:cNvPr>
            <p:cNvGrpSpPr/>
            <p:nvPr/>
          </p:nvGrpSpPr>
          <p:grpSpPr>
            <a:xfrm>
              <a:off x="156000" y="1253923"/>
              <a:ext cx="11880000" cy="1201359"/>
              <a:chOff x="0" y="1072433"/>
              <a:chExt cx="12045988" cy="1743610"/>
            </a:xfrm>
          </p:grpSpPr>
          <p:sp>
            <p:nvSpPr>
              <p:cNvPr id="12" name="Rectangle 11">
                <a:extLst>
                  <a:ext uri="{FF2B5EF4-FFF2-40B4-BE49-F238E27FC236}">
                    <a16:creationId xmlns:a16="http://schemas.microsoft.com/office/drawing/2014/main" id="{9CD547AE-0479-462E-D8F1-DCE3FAC59BDB}"/>
                  </a:ext>
                </a:extLst>
              </p:cNvPr>
              <p:cNvSpPr/>
              <p:nvPr/>
            </p:nvSpPr>
            <p:spPr>
              <a:xfrm>
                <a:off x="0" y="1072433"/>
                <a:ext cx="12045988" cy="1743610"/>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3" name="ZoneTexte 12">
                <a:extLst>
                  <a:ext uri="{FF2B5EF4-FFF2-40B4-BE49-F238E27FC236}">
                    <a16:creationId xmlns:a16="http://schemas.microsoft.com/office/drawing/2014/main" id="{E9F5BA47-BAB7-7AEB-B72F-E5389C66B734}"/>
                  </a:ext>
                </a:extLst>
              </p:cNvPr>
              <p:cNvSpPr txBox="1"/>
              <p:nvPr/>
            </p:nvSpPr>
            <p:spPr>
              <a:xfrm>
                <a:off x="182515" y="1331827"/>
                <a:ext cx="11680958" cy="1238161"/>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Le candidat précisera ici les actions qu’il prévoit de mettre en place pour assurer la qualité du flux et les actions correctives qui seraient mises en place le cas échéant.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8" name="Groupe 7">
              <a:extLst>
                <a:ext uri="{FF2B5EF4-FFF2-40B4-BE49-F238E27FC236}">
                  <a16:creationId xmlns:a16="http://schemas.microsoft.com/office/drawing/2014/main" id="{988F32AE-C13B-C9CE-EA85-BD79539C9D0B}"/>
                </a:ext>
              </a:extLst>
            </p:cNvPr>
            <p:cNvGrpSpPr/>
            <p:nvPr/>
          </p:nvGrpSpPr>
          <p:grpSpPr>
            <a:xfrm>
              <a:off x="156000" y="2544363"/>
              <a:ext cx="11880000" cy="3740056"/>
              <a:chOff x="0" y="613934"/>
              <a:chExt cx="12045988" cy="1974624"/>
            </a:xfrm>
          </p:grpSpPr>
          <p:sp>
            <p:nvSpPr>
              <p:cNvPr id="9" name="Rectangle 8">
                <a:extLst>
                  <a:ext uri="{FF2B5EF4-FFF2-40B4-BE49-F238E27FC236}">
                    <a16:creationId xmlns:a16="http://schemas.microsoft.com/office/drawing/2014/main" id="{3964DF5F-5580-ADAD-3C71-93B3CA339BF3}"/>
                  </a:ext>
                </a:extLst>
              </p:cNvPr>
              <p:cNvSpPr/>
              <p:nvPr/>
            </p:nvSpPr>
            <p:spPr>
              <a:xfrm>
                <a:off x="0" y="613934"/>
                <a:ext cx="12045988" cy="1974624"/>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ZoneTexte 9">
                <a:extLst>
                  <a:ext uri="{FF2B5EF4-FFF2-40B4-BE49-F238E27FC236}">
                    <a16:creationId xmlns:a16="http://schemas.microsoft.com/office/drawing/2014/main" id="{E8F3A74F-2907-5BE5-762A-618713D9DD59}"/>
                  </a:ext>
                </a:extLst>
              </p:cNvPr>
              <p:cNvSpPr txBox="1"/>
              <p:nvPr/>
            </p:nvSpPr>
            <p:spPr>
              <a:xfrm>
                <a:off x="182515" y="744983"/>
                <a:ext cx="11680958" cy="179283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rial" panose="020B0604020202020204"/>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 name="ZoneTexte 10">
                <a:extLst>
                  <a:ext uri="{FF2B5EF4-FFF2-40B4-BE49-F238E27FC236}">
                    <a16:creationId xmlns:a16="http://schemas.microsoft.com/office/drawing/2014/main" id="{5FE157F4-A810-B835-27C0-D6BC65AC520C}"/>
                  </a:ext>
                </a:extLst>
              </p:cNvPr>
              <p:cNvSpPr txBox="1"/>
              <p:nvPr/>
            </p:nvSpPr>
            <p:spPr>
              <a:xfrm>
                <a:off x="182515" y="744983"/>
                <a:ext cx="11680958" cy="1765936"/>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15651621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F8AC052C-C50A-599F-A997-94096215712B}"/>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F0A2B79E-C2B3-A57D-5387-1DF03D34CC5E}"/>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8874634D-A949-BAF6-1243-EC0810A7991B}"/>
              </a:ext>
            </a:extLst>
          </p:cNvPr>
          <p:cNvSpPr>
            <a:spLocks noGrp="1"/>
          </p:cNvSpPr>
          <p:nvPr>
            <p:ph type="title"/>
          </p:nvPr>
        </p:nvSpPr>
        <p:spPr/>
        <p:txBody>
          <a:bodyPr/>
          <a:lstStyle/>
          <a:p>
            <a:r>
              <a:rPr lang="fr-FR"/>
              <a:t>Précisions</a:t>
            </a:r>
          </a:p>
        </p:txBody>
      </p:sp>
      <p:grpSp>
        <p:nvGrpSpPr>
          <p:cNvPr id="6" name="Groupe 5">
            <a:extLst>
              <a:ext uri="{FF2B5EF4-FFF2-40B4-BE49-F238E27FC236}">
                <a16:creationId xmlns:a16="http://schemas.microsoft.com/office/drawing/2014/main" id="{03B3F28D-6AB9-55E1-E1B8-BDB726AC2EDC}"/>
              </a:ext>
            </a:extLst>
          </p:cNvPr>
          <p:cNvGrpSpPr/>
          <p:nvPr/>
        </p:nvGrpSpPr>
        <p:grpSpPr>
          <a:xfrm>
            <a:off x="84000" y="1388853"/>
            <a:ext cx="12024000" cy="3795622"/>
            <a:chOff x="124767" y="2050653"/>
            <a:chExt cx="12024000" cy="3406451"/>
          </a:xfrm>
        </p:grpSpPr>
        <p:sp>
          <p:nvSpPr>
            <p:cNvPr id="7" name="Rectangle 6">
              <a:extLst>
                <a:ext uri="{FF2B5EF4-FFF2-40B4-BE49-F238E27FC236}">
                  <a16:creationId xmlns:a16="http://schemas.microsoft.com/office/drawing/2014/main" id="{111F611C-8D2A-F49E-A200-D7A9772B28B9}"/>
                </a:ext>
              </a:extLst>
            </p:cNvPr>
            <p:cNvSpPr/>
            <p:nvPr/>
          </p:nvSpPr>
          <p:spPr>
            <a:xfrm>
              <a:off x="124767" y="2050653"/>
              <a:ext cx="12024000" cy="3406451"/>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8" name="ZoneTexte 7">
              <a:extLst>
                <a:ext uri="{FF2B5EF4-FFF2-40B4-BE49-F238E27FC236}">
                  <a16:creationId xmlns:a16="http://schemas.microsoft.com/office/drawing/2014/main" id="{F7526573-A796-FB6A-4E91-C8B6F758064C}"/>
                </a:ext>
              </a:extLst>
            </p:cNvPr>
            <p:cNvSpPr txBox="1"/>
            <p:nvPr/>
          </p:nvSpPr>
          <p:spPr>
            <a:xfrm>
              <a:off x="304767" y="2428160"/>
              <a:ext cx="11664000" cy="2657333"/>
            </a:xfrm>
            <a:prstGeom prst="rect">
              <a:avLst/>
            </a:prstGeom>
            <a:solidFill>
              <a:schemeClr val="bg1"/>
            </a:solidFill>
          </p:spPr>
          <p:txBody>
            <a:bodyPr wrap="square" rtlCol="0">
              <a:noAutofit/>
            </a:bodyPr>
            <a:lstStyle/>
            <a:p>
              <a:pPr marL="0" marR="0" lvl="0" indent="0" algn="ctr" defTabSz="914400" rtl="0" eaLnBrk="1" fontAlgn="auto" latinLnBrk="0" hangingPunct="1">
                <a:lnSpc>
                  <a:spcPct val="107000"/>
                </a:lnSpc>
                <a:spcBef>
                  <a:spcPts val="0"/>
                </a:spcBef>
                <a:spcAft>
                  <a:spcPts val="60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rPr>
                <a:t>Les diapositives suivantes servent au candidat à décrire le plan de communication et les différentes actions de communication associées qu’il souhaite mettre en place ainsi que les supports d’information utilisés pour définir les règles de tri.</a:t>
              </a:r>
            </a:p>
            <a:p>
              <a:pPr marL="0" marR="0" lvl="0" indent="0" algn="ctr" defTabSz="914400" rtl="0" eaLnBrk="1" fontAlgn="auto" latinLnBrk="0" hangingPunct="1">
                <a:lnSpc>
                  <a:spcPct val="107000"/>
                </a:lnSpc>
                <a:spcBef>
                  <a:spcPts val="0"/>
                </a:spcBef>
                <a:spcAft>
                  <a:spcPts val="60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endParaRPr>
            </a:p>
            <a:p>
              <a:pPr marL="0" marR="0" lvl="0" indent="0" algn="ctr" defTabSz="914400" rtl="0" eaLnBrk="1" fontAlgn="auto" latinLnBrk="0" hangingPunct="1">
                <a:lnSpc>
                  <a:spcPct val="107000"/>
                </a:lnSpc>
                <a:spcBef>
                  <a:spcPts val="600"/>
                </a:spcBef>
                <a:spcAft>
                  <a:spcPts val="80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 candidat est invité à prendre connaissance des différents paragraphes du cahier des charges relatif à la communication notamment :</a:t>
              </a:r>
            </a:p>
            <a:p>
              <a:pPr marL="0" marR="0" lvl="0" indent="0" algn="ctr" defTabSz="914400" rtl="0" eaLnBrk="1" fontAlgn="auto" latinLnBrk="0" hangingPunct="1">
                <a:lnSpc>
                  <a:spcPct val="107000"/>
                </a:lnSpc>
                <a:spcBef>
                  <a:spcPts val="600"/>
                </a:spcBef>
                <a:spcAft>
                  <a:spcPts val="80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Les § liés à la communication en parties 1.3.6/1.3.7</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L’annexe 4 « Recommandations et précisions en matière de communication »</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spTree>
    <p:extLst>
      <p:ext uri="{BB962C8B-B14F-4D97-AF65-F5344CB8AC3E}">
        <p14:creationId xmlns:p14="http://schemas.microsoft.com/office/powerpoint/2010/main" val="9462476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3CA6FC79-3219-777E-382D-F359EC177DF1}"/>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FA10BB49-A965-A97E-5BE1-93914C08D6ED}"/>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E434F94C-0DD9-DB26-E0D9-478A41846938}"/>
              </a:ext>
            </a:extLst>
          </p:cNvPr>
          <p:cNvSpPr>
            <a:spLocks noGrp="1"/>
          </p:cNvSpPr>
          <p:nvPr>
            <p:ph type="title"/>
          </p:nvPr>
        </p:nvSpPr>
        <p:spPr/>
        <p:txBody>
          <a:bodyPr/>
          <a:lstStyle/>
          <a:p>
            <a:r>
              <a:rPr lang="fr-FR"/>
              <a:t>Les actions obligatoires : mobiliser les relais internes et externes</a:t>
            </a:r>
          </a:p>
        </p:txBody>
      </p:sp>
      <p:grpSp>
        <p:nvGrpSpPr>
          <p:cNvPr id="7" name="Groupe 6">
            <a:extLst>
              <a:ext uri="{FF2B5EF4-FFF2-40B4-BE49-F238E27FC236}">
                <a16:creationId xmlns:a16="http://schemas.microsoft.com/office/drawing/2014/main" id="{DC0CF39E-3B1A-1594-49FC-B50274D921B1}"/>
              </a:ext>
            </a:extLst>
          </p:cNvPr>
          <p:cNvGrpSpPr/>
          <p:nvPr/>
        </p:nvGrpSpPr>
        <p:grpSpPr>
          <a:xfrm>
            <a:off x="156000" y="1233487"/>
            <a:ext cx="11880000" cy="5066428"/>
            <a:chOff x="156000" y="1253923"/>
            <a:chExt cx="11880000" cy="5030496"/>
          </a:xfrm>
        </p:grpSpPr>
        <p:grpSp>
          <p:nvGrpSpPr>
            <p:cNvPr id="8" name="Groupe 7">
              <a:extLst>
                <a:ext uri="{FF2B5EF4-FFF2-40B4-BE49-F238E27FC236}">
                  <a16:creationId xmlns:a16="http://schemas.microsoft.com/office/drawing/2014/main" id="{4BCD5B34-D3FE-56FE-BDCA-DB785F9BC8F0}"/>
                </a:ext>
              </a:extLst>
            </p:cNvPr>
            <p:cNvGrpSpPr/>
            <p:nvPr/>
          </p:nvGrpSpPr>
          <p:grpSpPr>
            <a:xfrm>
              <a:off x="156000" y="1253923"/>
              <a:ext cx="11880000" cy="1824485"/>
              <a:chOff x="0" y="1072433"/>
              <a:chExt cx="12045988" cy="2647993"/>
            </a:xfrm>
          </p:grpSpPr>
          <p:sp>
            <p:nvSpPr>
              <p:cNvPr id="13" name="Rectangle 12">
                <a:extLst>
                  <a:ext uri="{FF2B5EF4-FFF2-40B4-BE49-F238E27FC236}">
                    <a16:creationId xmlns:a16="http://schemas.microsoft.com/office/drawing/2014/main" id="{B9F421AB-DC7F-3DFE-9DB3-262A06B3B5B7}"/>
                  </a:ext>
                </a:extLst>
              </p:cNvPr>
              <p:cNvSpPr/>
              <p:nvPr/>
            </p:nvSpPr>
            <p:spPr>
              <a:xfrm>
                <a:off x="0" y="1072433"/>
                <a:ext cx="12045988" cy="2647993"/>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ZoneTexte 13">
                <a:extLst>
                  <a:ext uri="{FF2B5EF4-FFF2-40B4-BE49-F238E27FC236}">
                    <a16:creationId xmlns:a16="http://schemas.microsoft.com/office/drawing/2014/main" id="{9198D0DD-A40F-609A-73CE-3C3F8B0A3D01}"/>
                  </a:ext>
                </a:extLst>
              </p:cNvPr>
              <p:cNvSpPr txBox="1"/>
              <p:nvPr/>
            </p:nvSpPr>
            <p:spPr>
              <a:xfrm>
                <a:off x="182515" y="1331827"/>
                <a:ext cx="11680958" cy="2164835"/>
              </a:xfrm>
              <a:prstGeom prst="rect">
                <a:avLst/>
              </a:prstGeom>
              <a:solidFill>
                <a:schemeClr val="bg1"/>
              </a:solidFill>
            </p:spPr>
            <p:txBody>
              <a:bodyPr wrap="square" rtlCol="0">
                <a:normAutofit fontScale="92500" lnSpcReduction="10000"/>
              </a:bodyPr>
              <a:lstStyle/>
              <a:p>
                <a:pPr marL="0" marR="0" lvl="0" indent="0" algn="just" defTabSz="914400" rtl="0" eaLnBrk="1" fontAlgn="auto" latinLnBrk="0" hangingPunct="1">
                  <a:lnSpc>
                    <a:spcPct val="107000"/>
                  </a:lnSpc>
                  <a:spcBef>
                    <a:spcPts val="0"/>
                  </a:spcBef>
                  <a:spcAft>
                    <a:spcPts val="0"/>
                  </a:spcAft>
                  <a:buClrTx/>
                  <a:buSzTx/>
                  <a:buFontTx/>
                  <a:buNone/>
                  <a:tabLst>
                    <a:tab pos="2339975" algn="l"/>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 candidat présente les actions qu’il envisage pour répondre aux actions de mobilisation interne et externe passant par l’information et la formation des relais ainsi que le planning associé.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=&gt;Pour rappel, les relais internes visés sont les élus, agents du territoire, agents de collecte, nettoyage, personnels de sites, ADT internes.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Les relais externes sont ceux à proximité immédiate des équipements de tri et accueillant des </a:t>
                </a:r>
                <a:r>
                  <a:rPr lang="fr-FR" sz="1400">
                    <a:solidFill>
                      <a:srgbClr val="000000"/>
                    </a:solidFill>
                    <a:latin typeface="Aptos" panose="020B0004020202020204" pitchFamily="34" charset="0"/>
                    <a:cs typeface="Times New Roman" panose="02020603050405020304" pitchFamily="18" charset="0"/>
                  </a:rPr>
                  <a:t>usagers potentiels de ces derniers (Ex : commerçants, restaurateurs, associations de quartier, associations sportives, office de tourisme...)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(4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9" name="Groupe 8">
              <a:extLst>
                <a:ext uri="{FF2B5EF4-FFF2-40B4-BE49-F238E27FC236}">
                  <a16:creationId xmlns:a16="http://schemas.microsoft.com/office/drawing/2014/main" id="{32F0ADC6-BA75-A9AE-A69F-5FF069591D37}"/>
                </a:ext>
              </a:extLst>
            </p:cNvPr>
            <p:cNvGrpSpPr/>
            <p:nvPr/>
          </p:nvGrpSpPr>
          <p:grpSpPr>
            <a:xfrm>
              <a:off x="156000" y="3151468"/>
              <a:ext cx="11880000" cy="3132951"/>
              <a:chOff x="0" y="934465"/>
              <a:chExt cx="12045988" cy="1654093"/>
            </a:xfrm>
          </p:grpSpPr>
          <p:sp>
            <p:nvSpPr>
              <p:cNvPr id="10" name="Rectangle 9">
                <a:extLst>
                  <a:ext uri="{FF2B5EF4-FFF2-40B4-BE49-F238E27FC236}">
                    <a16:creationId xmlns:a16="http://schemas.microsoft.com/office/drawing/2014/main" id="{6D678E94-85B2-F83E-79EC-D78E900F52C1}"/>
                  </a:ext>
                </a:extLst>
              </p:cNvPr>
              <p:cNvSpPr/>
              <p:nvPr/>
            </p:nvSpPr>
            <p:spPr>
              <a:xfrm>
                <a:off x="0" y="934465"/>
                <a:ext cx="12045988" cy="1654093"/>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2" name="ZoneTexte 11">
                <a:extLst>
                  <a:ext uri="{FF2B5EF4-FFF2-40B4-BE49-F238E27FC236}">
                    <a16:creationId xmlns:a16="http://schemas.microsoft.com/office/drawing/2014/main" id="{3815D95D-BD53-1AC0-99CC-B5619E849D89}"/>
                  </a:ext>
                </a:extLst>
              </p:cNvPr>
              <p:cNvSpPr txBox="1"/>
              <p:nvPr/>
            </p:nvSpPr>
            <p:spPr>
              <a:xfrm>
                <a:off x="182515" y="1083561"/>
                <a:ext cx="11680958" cy="1427358"/>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A – Mobilisation des relais internes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B- Mobilisation des relais externe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1"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4012888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5BE6E-5BE2-BF6B-BAB0-AEFBAB5A2B95}"/>
            </a:ext>
          </a:extLst>
        </p:cNvPr>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3F673BBB-6E97-F610-1356-70069A5D8614}"/>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err="1">
                <a:ln>
                  <a:noFill/>
                </a:ln>
                <a:solidFill>
                  <a:srgbClr val="000000"/>
                </a:solidFill>
                <a:effectLst/>
                <a:uLnTx/>
                <a:uFillTx/>
                <a:latin typeface="Arial" panose="020B0604020202020204"/>
                <a:ea typeface="+mn-ea"/>
                <a:cs typeface="+mn-cs"/>
              </a:rPr>
              <a:t>Citeo</a:t>
            </a: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 | Juin 2025 | Dossier de candidature de l’AAP Hors foyer</a:t>
            </a:r>
          </a:p>
        </p:txBody>
      </p:sp>
      <p:sp>
        <p:nvSpPr>
          <p:cNvPr id="3" name="Espace réservé du numéro de diapositive 2">
            <a:extLst>
              <a:ext uri="{FF2B5EF4-FFF2-40B4-BE49-F238E27FC236}">
                <a16:creationId xmlns:a16="http://schemas.microsoft.com/office/drawing/2014/main" id="{0BCF8158-F49D-1E8B-2FDC-3ED7AA758CD6}"/>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05B0627A-7FF9-A127-CC72-36C99E867038}"/>
              </a:ext>
            </a:extLst>
          </p:cNvPr>
          <p:cNvSpPr>
            <a:spLocks noGrp="1"/>
          </p:cNvSpPr>
          <p:nvPr>
            <p:ph type="title"/>
          </p:nvPr>
        </p:nvSpPr>
        <p:spPr/>
        <p:txBody>
          <a:bodyPr/>
          <a:lstStyle/>
          <a:p>
            <a:r>
              <a:rPr lang="fr-FR">
                <a:latin typeface="Aptos" panose="020B0004020202020204" pitchFamily="34" charset="0"/>
              </a:rPr>
              <a:t>Notice d’utilisation et chapitres</a:t>
            </a:r>
          </a:p>
        </p:txBody>
      </p:sp>
      <p:grpSp>
        <p:nvGrpSpPr>
          <p:cNvPr id="6" name="Groupe 5">
            <a:extLst>
              <a:ext uri="{FF2B5EF4-FFF2-40B4-BE49-F238E27FC236}">
                <a16:creationId xmlns:a16="http://schemas.microsoft.com/office/drawing/2014/main" id="{F3BEBB49-63F0-66DC-9939-AD525813D487}"/>
              </a:ext>
            </a:extLst>
          </p:cNvPr>
          <p:cNvGrpSpPr/>
          <p:nvPr/>
        </p:nvGrpSpPr>
        <p:grpSpPr>
          <a:xfrm>
            <a:off x="870723" y="2181057"/>
            <a:ext cx="5225277" cy="2064564"/>
            <a:chOff x="633159" y="2666230"/>
            <a:chExt cx="5225277" cy="2064564"/>
          </a:xfrm>
        </p:grpSpPr>
        <p:sp>
          <p:nvSpPr>
            <p:cNvPr id="7" name="ZoneTexte 6">
              <a:extLst>
                <a:ext uri="{FF2B5EF4-FFF2-40B4-BE49-F238E27FC236}">
                  <a16:creationId xmlns:a16="http://schemas.microsoft.com/office/drawing/2014/main" id="{1999FA5C-8534-B64C-642A-579AD9E6A7E6}"/>
                </a:ext>
              </a:extLst>
            </p:cNvPr>
            <p:cNvSpPr txBox="1"/>
            <p:nvPr/>
          </p:nvSpPr>
          <p:spPr>
            <a:xfrm>
              <a:off x="633159" y="2666230"/>
              <a:ext cx="522527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rPr>
                <a:t>2 zones sont reconnaissables sur les diapositives :  </a:t>
              </a:r>
            </a:p>
          </p:txBody>
        </p:sp>
        <p:grpSp>
          <p:nvGrpSpPr>
            <p:cNvPr id="8" name="Groupe 7">
              <a:extLst>
                <a:ext uri="{FF2B5EF4-FFF2-40B4-BE49-F238E27FC236}">
                  <a16:creationId xmlns:a16="http://schemas.microsoft.com/office/drawing/2014/main" id="{E3CD6857-C326-1FC9-B91D-5CE2B723EC22}"/>
                </a:ext>
              </a:extLst>
            </p:cNvPr>
            <p:cNvGrpSpPr/>
            <p:nvPr/>
          </p:nvGrpSpPr>
          <p:grpSpPr>
            <a:xfrm>
              <a:off x="1093074" y="3278918"/>
              <a:ext cx="4320000" cy="1451876"/>
              <a:chOff x="17807" y="1929701"/>
              <a:chExt cx="4320000" cy="1451876"/>
            </a:xfrm>
          </p:grpSpPr>
          <p:grpSp>
            <p:nvGrpSpPr>
              <p:cNvPr id="9" name="Groupe 8">
                <a:extLst>
                  <a:ext uri="{FF2B5EF4-FFF2-40B4-BE49-F238E27FC236}">
                    <a16:creationId xmlns:a16="http://schemas.microsoft.com/office/drawing/2014/main" id="{AA1D2418-19F5-2AB0-E846-16FFFD12ADE2}"/>
                  </a:ext>
                </a:extLst>
              </p:cNvPr>
              <p:cNvGrpSpPr/>
              <p:nvPr/>
            </p:nvGrpSpPr>
            <p:grpSpPr>
              <a:xfrm>
                <a:off x="17807" y="1929701"/>
                <a:ext cx="4320000" cy="720000"/>
                <a:chOff x="17807" y="694944"/>
                <a:chExt cx="4320000" cy="2289830"/>
              </a:xfrm>
            </p:grpSpPr>
            <p:sp>
              <p:nvSpPr>
                <p:cNvPr id="13" name="Rectangle 12">
                  <a:extLst>
                    <a:ext uri="{FF2B5EF4-FFF2-40B4-BE49-F238E27FC236}">
                      <a16:creationId xmlns:a16="http://schemas.microsoft.com/office/drawing/2014/main" id="{E4224F78-8C2F-E3CB-58A1-C72F03454A15}"/>
                    </a:ext>
                  </a:extLst>
                </p:cNvPr>
                <p:cNvSpPr/>
                <p:nvPr/>
              </p:nvSpPr>
              <p:spPr>
                <a:xfrm>
                  <a:off x="17807" y="694944"/>
                  <a:ext cx="4320000" cy="2289830"/>
                </a:xfrm>
                <a:prstGeom prst="rect">
                  <a:avLst/>
                </a:prstGeom>
                <a:pattFill prst="ltDnDiag">
                  <a:fgClr>
                    <a:schemeClr val="accent4"/>
                  </a:fgClr>
                  <a:bgClr>
                    <a:schemeClr val="bg1"/>
                  </a:bgClr>
                </a:patt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ptos" panose="020B0004020202020204" pitchFamily="34" charset="0"/>
                    <a:ea typeface="+mn-ea"/>
                    <a:cs typeface="+mn-cs"/>
                  </a:endParaRPr>
                </a:p>
              </p:txBody>
            </p:sp>
            <p:sp>
              <p:nvSpPr>
                <p:cNvPr id="14" name="ZoneTexte 13">
                  <a:extLst>
                    <a:ext uri="{FF2B5EF4-FFF2-40B4-BE49-F238E27FC236}">
                      <a16:creationId xmlns:a16="http://schemas.microsoft.com/office/drawing/2014/main" id="{26D854A5-119C-4ECB-1731-2F0319BB9468}"/>
                    </a:ext>
                  </a:extLst>
                </p:cNvPr>
                <p:cNvSpPr txBox="1"/>
                <p:nvPr/>
              </p:nvSpPr>
              <p:spPr>
                <a:xfrm>
                  <a:off x="89807" y="923927"/>
                  <a:ext cx="4176000" cy="1831864"/>
                </a:xfrm>
                <a:prstGeom prst="rect">
                  <a:avLst/>
                </a:prstGeom>
                <a:solidFill>
                  <a:schemeClr val="bg1"/>
                </a:solidFill>
              </p:spPr>
              <p:txBody>
                <a:bodyPr wrap="non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rPr>
                    <a:t>Zone d’instructions CITEO </a:t>
                  </a:r>
                </a:p>
              </p:txBody>
            </p:sp>
          </p:grpSp>
          <p:grpSp>
            <p:nvGrpSpPr>
              <p:cNvPr id="10" name="Groupe 9">
                <a:extLst>
                  <a:ext uri="{FF2B5EF4-FFF2-40B4-BE49-F238E27FC236}">
                    <a16:creationId xmlns:a16="http://schemas.microsoft.com/office/drawing/2014/main" id="{69CA66FB-33C6-F68B-CADB-5E92530F28C6}"/>
                  </a:ext>
                </a:extLst>
              </p:cNvPr>
              <p:cNvGrpSpPr/>
              <p:nvPr/>
            </p:nvGrpSpPr>
            <p:grpSpPr>
              <a:xfrm>
                <a:off x="17807" y="2661577"/>
                <a:ext cx="4320000" cy="720000"/>
                <a:chOff x="17807" y="778035"/>
                <a:chExt cx="4320000" cy="2289830"/>
              </a:xfrm>
            </p:grpSpPr>
            <p:sp>
              <p:nvSpPr>
                <p:cNvPr id="11" name="Rectangle 10">
                  <a:extLst>
                    <a:ext uri="{FF2B5EF4-FFF2-40B4-BE49-F238E27FC236}">
                      <a16:creationId xmlns:a16="http://schemas.microsoft.com/office/drawing/2014/main" id="{40209F2E-D640-F310-F50B-1E63E504ACDF}"/>
                    </a:ext>
                  </a:extLst>
                </p:cNvPr>
                <p:cNvSpPr/>
                <p:nvPr/>
              </p:nvSpPr>
              <p:spPr>
                <a:xfrm>
                  <a:off x="17807" y="778035"/>
                  <a:ext cx="4320000" cy="2289830"/>
                </a:xfrm>
                <a:prstGeom prst="rect">
                  <a:avLst/>
                </a:prstGeom>
                <a:pattFill prst="ltDnDiag">
                  <a:fgClr>
                    <a:schemeClr val="accent3"/>
                  </a:fgClr>
                  <a:bgClr>
                    <a:schemeClr val="bg1"/>
                  </a:bgClr>
                </a:patt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ptos" panose="020B0004020202020204" pitchFamily="34" charset="0"/>
                    <a:ea typeface="+mn-ea"/>
                    <a:cs typeface="+mn-cs"/>
                  </a:endParaRPr>
                </a:p>
              </p:txBody>
            </p:sp>
            <p:sp>
              <p:nvSpPr>
                <p:cNvPr id="12" name="ZoneTexte 11">
                  <a:extLst>
                    <a:ext uri="{FF2B5EF4-FFF2-40B4-BE49-F238E27FC236}">
                      <a16:creationId xmlns:a16="http://schemas.microsoft.com/office/drawing/2014/main" id="{CD09BD5B-FF00-D5F3-79C0-B0312A9C26EF}"/>
                    </a:ext>
                  </a:extLst>
                </p:cNvPr>
                <p:cNvSpPr txBox="1"/>
                <p:nvPr/>
              </p:nvSpPr>
              <p:spPr>
                <a:xfrm>
                  <a:off x="89807" y="996199"/>
                  <a:ext cx="4176000" cy="1831864"/>
                </a:xfrm>
                <a:prstGeom prst="rect">
                  <a:avLst/>
                </a:prstGeom>
                <a:solidFill>
                  <a:schemeClr val="bg1"/>
                </a:solidFill>
              </p:spPr>
              <p:txBody>
                <a:bodyPr wrap="non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rPr>
                    <a:t>Zone de réponse du candidat</a:t>
                  </a:r>
                </a:p>
              </p:txBody>
            </p:sp>
          </p:grpSp>
        </p:grpSp>
      </p:grpSp>
      <p:pic>
        <p:nvPicPr>
          <p:cNvPr id="16" name="Picture 14" descr="Cliquez sur - Icônes ui gratuites">
            <a:extLst>
              <a:ext uri="{FF2B5EF4-FFF2-40B4-BE49-F238E27FC236}">
                <a16:creationId xmlns:a16="http://schemas.microsoft.com/office/drawing/2014/main" id="{11256706-F857-8567-E0A0-AF93FE49908D}"/>
              </a:ext>
            </a:extLst>
          </p:cNvPr>
          <p:cNvPicPr/>
          <p:nvPr/>
        </p:nvPicPr>
        <p:blipFill>
          <a:blip r:embed="rId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666984" y="650896"/>
            <a:ext cx="770447" cy="77044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1FE99BB7-9768-6FFB-1611-A8B451C73BB6}"/>
              </a:ext>
            </a:extLst>
          </p:cNvPr>
          <p:cNvSpPr/>
          <p:nvPr/>
        </p:nvSpPr>
        <p:spPr>
          <a:xfrm>
            <a:off x="7014680" y="1740439"/>
            <a:ext cx="4394059" cy="48595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r>
              <a:rPr lang="fr-FR" sz="2000">
                <a:solidFill>
                  <a:schemeClr val="tx1"/>
                </a:solidFill>
                <a:hlinkClick r:id="rId3" action="ppaction://hlinksldjump"/>
              </a:rPr>
              <a:t>Consignes générales</a:t>
            </a:r>
            <a:endParaRPr lang="fr-FR" sz="2000">
              <a:solidFill>
                <a:schemeClr val="tx1"/>
              </a:solidFill>
            </a:endParaRPr>
          </a:p>
          <a:p>
            <a:pPr algn="ctr"/>
            <a:endParaRPr lang="fr-FR" sz="900">
              <a:solidFill>
                <a:schemeClr val="tx1"/>
              </a:solidFill>
            </a:endParaRPr>
          </a:p>
          <a:p>
            <a:pPr algn="ctr"/>
            <a:r>
              <a:rPr lang="fr-FR" sz="2000" b="1">
                <a:solidFill>
                  <a:schemeClr val="tx1"/>
                </a:solidFill>
              </a:rPr>
              <a:t>Partie 1 : Présentation candidat, portage projet et pilotage</a:t>
            </a:r>
            <a:endParaRPr lang="fr-FR" sz="200" b="1">
              <a:solidFill>
                <a:schemeClr val="tx1"/>
              </a:solidFill>
            </a:endParaRPr>
          </a:p>
          <a:p>
            <a:pPr algn="ctr"/>
            <a:r>
              <a:rPr lang="fr-FR" sz="1700">
                <a:solidFill>
                  <a:schemeClr val="tx1"/>
                </a:solidFill>
                <a:hlinkClick r:id="rId4" action="ppaction://hlinksldjump"/>
              </a:rPr>
              <a:t>Présentation du candidat et </a:t>
            </a:r>
            <a:r>
              <a:rPr lang="fr-FR" sz="1700" err="1">
                <a:solidFill>
                  <a:schemeClr val="tx1"/>
                </a:solidFill>
                <a:hlinkClick r:id="rId4" action="ppaction://hlinksldjump"/>
              </a:rPr>
              <a:t>et</a:t>
            </a:r>
            <a:r>
              <a:rPr lang="fr-FR" sz="1700">
                <a:solidFill>
                  <a:schemeClr val="tx1"/>
                </a:solidFill>
                <a:hlinkClick r:id="rId4" action="ppaction://hlinksldjump"/>
              </a:rPr>
              <a:t> du territoire</a:t>
            </a:r>
            <a:endParaRPr lang="fr-FR" sz="1700">
              <a:solidFill>
                <a:schemeClr val="tx1"/>
              </a:solidFill>
            </a:endParaRPr>
          </a:p>
          <a:p>
            <a:pPr algn="ctr"/>
            <a:r>
              <a:rPr lang="fr-FR" sz="1700">
                <a:solidFill>
                  <a:schemeClr val="tx1"/>
                </a:solidFill>
                <a:hlinkClick r:id="rId5" action="ppaction://hlinksldjump"/>
              </a:rPr>
              <a:t>Présentation du portage du projet</a:t>
            </a:r>
            <a:endParaRPr lang="fr-FR" sz="1700">
              <a:solidFill>
                <a:schemeClr val="tx1"/>
              </a:solidFill>
            </a:endParaRPr>
          </a:p>
          <a:p>
            <a:pPr algn="ctr"/>
            <a:endParaRPr lang="fr-FR" sz="900">
              <a:solidFill>
                <a:schemeClr val="tx1"/>
              </a:solidFill>
            </a:endParaRPr>
          </a:p>
          <a:p>
            <a:pPr algn="ctr"/>
            <a:r>
              <a:rPr lang="fr-FR" sz="2000" b="1">
                <a:solidFill>
                  <a:schemeClr val="tx1"/>
                </a:solidFill>
              </a:rPr>
              <a:t>Partie 2 : Présentation du projet</a:t>
            </a:r>
          </a:p>
          <a:p>
            <a:pPr algn="ctr"/>
            <a:r>
              <a:rPr lang="fr-FR" sz="1700">
                <a:solidFill>
                  <a:schemeClr val="tx1"/>
                </a:solidFill>
                <a:hlinkClick r:id="rId6" action="ppaction://hlinksldjump"/>
              </a:rPr>
              <a:t>Lieux d'implantations et choix d'équipements</a:t>
            </a:r>
            <a:endParaRPr lang="fr-FR" sz="1700">
              <a:solidFill>
                <a:schemeClr val="tx1"/>
              </a:solidFill>
            </a:endParaRPr>
          </a:p>
          <a:p>
            <a:pPr algn="ctr"/>
            <a:r>
              <a:rPr lang="fr-FR" sz="1700">
                <a:solidFill>
                  <a:schemeClr val="tx1"/>
                </a:solidFill>
                <a:hlinkClick r:id="rId7" action="ppaction://hlinksldjump"/>
              </a:rPr>
              <a:t>Présentation des équipements</a:t>
            </a:r>
            <a:endParaRPr lang="fr-FR" sz="1700">
              <a:solidFill>
                <a:schemeClr val="tx1"/>
              </a:solidFill>
            </a:endParaRPr>
          </a:p>
          <a:p>
            <a:pPr algn="ctr"/>
            <a:r>
              <a:rPr lang="fr-FR" sz="1700">
                <a:solidFill>
                  <a:schemeClr val="tx1"/>
                </a:solidFill>
                <a:hlinkClick r:id="rId8" action="ppaction://hlinksldjump"/>
              </a:rPr>
              <a:t>Description de la collecte</a:t>
            </a:r>
            <a:endParaRPr lang="fr-FR" sz="1700">
              <a:solidFill>
                <a:schemeClr val="tx1"/>
              </a:solidFill>
            </a:endParaRPr>
          </a:p>
          <a:p>
            <a:pPr algn="ctr"/>
            <a:endParaRPr lang="fr-FR" sz="900">
              <a:solidFill>
                <a:schemeClr val="tx1"/>
              </a:solidFill>
            </a:endParaRPr>
          </a:p>
          <a:p>
            <a:pPr algn="ctr"/>
            <a:r>
              <a:rPr lang="fr-FR" sz="2000" b="1">
                <a:solidFill>
                  <a:schemeClr val="tx1"/>
                </a:solidFill>
              </a:rPr>
              <a:t>Partie 3 : Communication</a:t>
            </a:r>
          </a:p>
          <a:p>
            <a:pPr algn="ctr"/>
            <a:r>
              <a:rPr lang="fr-FR" sz="1700">
                <a:solidFill>
                  <a:schemeClr val="tx1"/>
                </a:solidFill>
                <a:hlinkClick r:id="rId9" action="ppaction://hlinksldjump"/>
              </a:rPr>
              <a:t>Actions obligatoires</a:t>
            </a:r>
            <a:endParaRPr lang="fr-FR" sz="1700">
              <a:solidFill>
                <a:schemeClr val="tx1"/>
              </a:solidFill>
            </a:endParaRPr>
          </a:p>
          <a:p>
            <a:pPr algn="ctr"/>
            <a:r>
              <a:rPr lang="fr-FR" sz="1700">
                <a:solidFill>
                  <a:schemeClr val="tx1"/>
                </a:solidFill>
                <a:hlinkClick r:id="rId10" action="ppaction://hlinksldjump"/>
              </a:rPr>
              <a:t>Actions recommandées</a:t>
            </a:r>
            <a:endParaRPr lang="fr-FR" sz="1700">
              <a:solidFill>
                <a:schemeClr val="tx1"/>
              </a:solidFill>
            </a:endParaRPr>
          </a:p>
          <a:p>
            <a:pPr algn="ctr"/>
            <a:r>
              <a:rPr lang="fr-FR" sz="1700">
                <a:solidFill>
                  <a:schemeClr val="tx1"/>
                </a:solidFill>
                <a:hlinkClick r:id="rId11" action="ppaction://hlinksldjump"/>
              </a:rPr>
              <a:t>Actions complémentaires facultatives</a:t>
            </a:r>
            <a:endParaRPr lang="fr-FR" sz="17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hlinkClick r:id="" action="ppaction://noaction"/>
            </a:endParaRPr>
          </a:p>
          <a:p>
            <a:pPr algn="ctr"/>
            <a:endParaRPr lang="fr-FR" sz="2000">
              <a:solidFill>
                <a:schemeClr val="tx1"/>
              </a:solidFill>
            </a:endParaRPr>
          </a:p>
          <a:p>
            <a:pPr algn="ctr"/>
            <a:endParaRPr lang="fr-FR" sz="2000">
              <a:solidFill>
                <a:schemeClr val="tx1"/>
              </a:solidFill>
            </a:endParaRPr>
          </a:p>
          <a:p>
            <a:pPr algn="ctr"/>
            <a:endParaRPr lang="fr-FR" sz="2000">
              <a:solidFill>
                <a:schemeClr val="tx1"/>
              </a:solidFill>
            </a:endParaRPr>
          </a:p>
        </p:txBody>
      </p:sp>
    </p:spTree>
    <p:extLst>
      <p:ext uri="{BB962C8B-B14F-4D97-AF65-F5344CB8AC3E}">
        <p14:creationId xmlns:p14="http://schemas.microsoft.com/office/powerpoint/2010/main" val="3763386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ABFD4F85-F481-6A55-E0D2-5EE98BC1137D}"/>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271BBEA1-7825-4902-4BC8-24525CC74B6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0D9953F6-82F4-B932-D707-CA48113AC076}"/>
              </a:ext>
            </a:extLst>
          </p:cNvPr>
          <p:cNvSpPr>
            <a:spLocks noGrp="1"/>
          </p:cNvSpPr>
          <p:nvPr>
            <p:ph type="title"/>
          </p:nvPr>
        </p:nvSpPr>
        <p:spPr/>
        <p:txBody>
          <a:bodyPr/>
          <a:lstStyle/>
          <a:p>
            <a:r>
              <a:rPr lang="fr-FR"/>
              <a:t>Les actions obligatoires : Informer les usagers</a:t>
            </a:r>
          </a:p>
        </p:txBody>
      </p:sp>
      <p:grpSp>
        <p:nvGrpSpPr>
          <p:cNvPr id="7" name="Groupe 6">
            <a:extLst>
              <a:ext uri="{FF2B5EF4-FFF2-40B4-BE49-F238E27FC236}">
                <a16:creationId xmlns:a16="http://schemas.microsoft.com/office/drawing/2014/main" id="{DCFD1578-4C3B-EE6C-0B62-234A17B649B7}"/>
              </a:ext>
            </a:extLst>
          </p:cNvPr>
          <p:cNvGrpSpPr/>
          <p:nvPr/>
        </p:nvGrpSpPr>
        <p:grpSpPr>
          <a:xfrm>
            <a:off x="156000" y="1233487"/>
            <a:ext cx="11880000" cy="5066428"/>
            <a:chOff x="156000" y="1253923"/>
            <a:chExt cx="11880000" cy="5030496"/>
          </a:xfrm>
        </p:grpSpPr>
        <p:grpSp>
          <p:nvGrpSpPr>
            <p:cNvPr id="8" name="Groupe 7">
              <a:extLst>
                <a:ext uri="{FF2B5EF4-FFF2-40B4-BE49-F238E27FC236}">
                  <a16:creationId xmlns:a16="http://schemas.microsoft.com/office/drawing/2014/main" id="{91F8B0AB-18AA-665A-62A6-765B7BADDE35}"/>
                </a:ext>
              </a:extLst>
            </p:cNvPr>
            <p:cNvGrpSpPr/>
            <p:nvPr/>
          </p:nvGrpSpPr>
          <p:grpSpPr>
            <a:xfrm>
              <a:off x="156000" y="1253923"/>
              <a:ext cx="11880000" cy="2287007"/>
              <a:chOff x="0" y="1072433"/>
              <a:chExt cx="12045988" cy="3319282"/>
            </a:xfrm>
          </p:grpSpPr>
          <p:sp>
            <p:nvSpPr>
              <p:cNvPr id="13" name="Rectangle 12">
                <a:extLst>
                  <a:ext uri="{FF2B5EF4-FFF2-40B4-BE49-F238E27FC236}">
                    <a16:creationId xmlns:a16="http://schemas.microsoft.com/office/drawing/2014/main" id="{CF6C4680-1CD7-ECD5-40A9-E5EB733A686D}"/>
                  </a:ext>
                </a:extLst>
              </p:cNvPr>
              <p:cNvSpPr/>
              <p:nvPr/>
            </p:nvSpPr>
            <p:spPr>
              <a:xfrm>
                <a:off x="0" y="1072433"/>
                <a:ext cx="12045988" cy="3319282"/>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ZoneTexte 13">
                <a:extLst>
                  <a:ext uri="{FF2B5EF4-FFF2-40B4-BE49-F238E27FC236}">
                    <a16:creationId xmlns:a16="http://schemas.microsoft.com/office/drawing/2014/main" id="{C2AE8100-489C-91F8-9B4A-81A4A97D1505}"/>
                  </a:ext>
                </a:extLst>
              </p:cNvPr>
              <p:cNvSpPr txBox="1"/>
              <p:nvPr/>
            </p:nvSpPr>
            <p:spPr>
              <a:xfrm>
                <a:off x="182515" y="1380035"/>
                <a:ext cx="11680958" cy="2724243"/>
              </a:xfrm>
              <a:prstGeom prst="rect">
                <a:avLst/>
              </a:prstGeom>
              <a:solidFill>
                <a:schemeClr val="bg1"/>
              </a:solidFill>
            </p:spPr>
            <p:txBody>
              <a:bodyPr wrap="square" rtlCol="0">
                <a:normAutofit/>
              </a:bodyPr>
              <a:lstStyle/>
              <a:p>
                <a:pPr marL="0" marR="0" lvl="0" indent="0" algn="just" defTabSz="914400" rtl="0" eaLnBrk="1" fontAlgn="auto" latinLnBrk="0" hangingPunct="1">
                  <a:lnSpc>
                    <a:spcPct val="107000"/>
                  </a:lnSpc>
                  <a:spcBef>
                    <a:spcPts val="600"/>
                  </a:spcBef>
                  <a:spcAft>
                    <a:spcPts val="1200"/>
                  </a:spcAft>
                  <a:buClrTx/>
                  <a:buSzTx/>
                  <a:buFontTx/>
                  <a:buNone/>
                  <a:tabLst>
                    <a:tab pos="2339975" algn="l"/>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 candidat s’attachera à présenter et décrire les règles de tri et messages tels qu’ils seraient appliqués et la manière dont ils seraient communiqués aux usagers </a:t>
                </a: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sur les mobiliers de collecte et à proximité</a:t>
                </a: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0"/>
                  </a:spcBef>
                  <a:spcAft>
                    <a:spcPts val="0"/>
                  </a:spcAft>
                  <a:buClrTx/>
                  <a:buSzTx/>
                  <a:buFontTx/>
                  <a:buNone/>
                  <a:tabLst>
                    <a:tab pos="2339975" algn="l"/>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Dans le cas où les règles de tri diffèreraient de celles du tri à domicile, le porteur en explicitera les raisons en préambule</a:t>
                </a: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a:t>
                </a:r>
              </a:p>
              <a:p>
                <a:pPr marL="0" marR="0" lvl="0" indent="0" algn="just" defTabSz="914400" rtl="0" eaLnBrk="1" fontAlgn="auto" latinLnBrk="0" hangingPunct="1">
                  <a:lnSpc>
                    <a:spcPct val="107000"/>
                  </a:lnSpc>
                  <a:spcBef>
                    <a:spcPts val="600"/>
                  </a:spcBef>
                  <a:spcAft>
                    <a:spcPts val="600"/>
                  </a:spcAft>
                  <a:buClrTx/>
                  <a:buSzTx/>
                  <a:buFontTx/>
                  <a:buNone/>
                  <a:tabLst>
                    <a:tab pos="2339975" algn="l"/>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Le candidat est invité à joindre au document ou en pièce jointe tout visuel de ces règles de tri si déjà disponibles </a:t>
                </a:r>
              </a:p>
              <a:p>
                <a:pPr marL="0" marR="0" lvl="0" indent="0" algn="just" defTabSz="914400" rtl="0" eaLnBrk="1" fontAlgn="auto" latinLnBrk="0" hangingPunct="1">
                  <a:lnSpc>
                    <a:spcPct val="107000"/>
                  </a:lnSpc>
                  <a:spcBef>
                    <a:spcPts val="600"/>
                  </a:spcBef>
                  <a:spcAft>
                    <a:spcPts val="600"/>
                  </a:spcAft>
                  <a:buClrTx/>
                  <a:buSzTx/>
                  <a:buFontTx/>
                  <a:buNone/>
                  <a:tabLst>
                    <a:tab pos="2339975" algn="l"/>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rPr>
                  <a:t>(5 slides maximum)</a:t>
                </a:r>
              </a:p>
              <a:p>
                <a:pPr marL="0" marR="0" lvl="0" indent="0" algn="just" defTabSz="914400" rtl="0" eaLnBrk="1" fontAlgn="auto" latinLnBrk="0" hangingPunct="1">
                  <a:lnSpc>
                    <a:spcPct val="107000"/>
                  </a:lnSpc>
                  <a:spcBef>
                    <a:spcPts val="600"/>
                  </a:spcBef>
                  <a:spcAft>
                    <a:spcPts val="600"/>
                  </a:spcAft>
                  <a:buClrTx/>
                  <a:buSzTx/>
                  <a:buFontTx/>
                  <a:buNone/>
                  <a:tabLst>
                    <a:tab pos="2339975" algn="l"/>
                  </a:tabLst>
                  <a:defRPr/>
                </a:pPr>
                <a:endParaRPr kumimoji="0" lang="fr-FR" sz="1600" b="1" i="0" u="none" strike="noStrike" kern="1200" cap="none" spc="0" normalizeH="0" baseline="0" noProof="0">
                  <a:ln>
                    <a:noFill/>
                  </a:ln>
                  <a:solidFill>
                    <a:srgbClr val="000000"/>
                  </a:solidFill>
                  <a:effectLst/>
                  <a:uLnTx/>
                  <a:uFillTx/>
                  <a:latin typeface="Aptos" panose="020B0004020202020204" pitchFamily="34" charset="0"/>
                  <a:ea typeface="Arial" panose="020B0604020202020204" pitchFamily="34" charset="0"/>
                  <a:cs typeface="Times New Roman" panose="02020603050405020304" pitchFamily="18" charset="0"/>
                </a:endParaRPr>
              </a:p>
            </p:txBody>
          </p:sp>
        </p:grpSp>
        <p:grpSp>
          <p:nvGrpSpPr>
            <p:cNvPr id="9" name="Groupe 8">
              <a:extLst>
                <a:ext uri="{FF2B5EF4-FFF2-40B4-BE49-F238E27FC236}">
                  <a16:creationId xmlns:a16="http://schemas.microsoft.com/office/drawing/2014/main" id="{F3102525-29FF-A309-E4FA-9F3E60210D26}"/>
                </a:ext>
              </a:extLst>
            </p:cNvPr>
            <p:cNvGrpSpPr/>
            <p:nvPr/>
          </p:nvGrpSpPr>
          <p:grpSpPr>
            <a:xfrm>
              <a:off x="156000" y="3600887"/>
              <a:ext cx="11880000" cy="2683532"/>
              <a:chOff x="0" y="1171743"/>
              <a:chExt cx="12045988" cy="1416815"/>
            </a:xfrm>
          </p:grpSpPr>
          <p:sp>
            <p:nvSpPr>
              <p:cNvPr id="10" name="Rectangle 9">
                <a:extLst>
                  <a:ext uri="{FF2B5EF4-FFF2-40B4-BE49-F238E27FC236}">
                    <a16:creationId xmlns:a16="http://schemas.microsoft.com/office/drawing/2014/main" id="{D4BD007A-D284-8713-F719-5F8A51842068}"/>
                  </a:ext>
                </a:extLst>
              </p:cNvPr>
              <p:cNvSpPr/>
              <p:nvPr/>
            </p:nvSpPr>
            <p:spPr>
              <a:xfrm>
                <a:off x="0" y="1171743"/>
                <a:ext cx="12045988" cy="1416815"/>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2" name="ZoneTexte 11">
                <a:extLst>
                  <a:ext uri="{FF2B5EF4-FFF2-40B4-BE49-F238E27FC236}">
                    <a16:creationId xmlns:a16="http://schemas.microsoft.com/office/drawing/2014/main" id="{6B68482D-EB31-F54C-FDDF-987015AAFD43}"/>
                  </a:ext>
                </a:extLst>
              </p:cNvPr>
              <p:cNvSpPr txBox="1"/>
              <p:nvPr/>
            </p:nvSpPr>
            <p:spPr>
              <a:xfrm>
                <a:off x="182515" y="1260060"/>
                <a:ext cx="11680958" cy="125085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2223203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DD215B24-19AC-1508-0401-45187CF2919D}"/>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32C917A7-DD2D-24D0-B180-B156C8091F87}"/>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A23C52D3-EB15-350E-2836-6B2D2F7D9ABA}"/>
              </a:ext>
            </a:extLst>
          </p:cNvPr>
          <p:cNvSpPr>
            <a:spLocks noGrp="1"/>
          </p:cNvSpPr>
          <p:nvPr>
            <p:ph type="title"/>
          </p:nvPr>
        </p:nvSpPr>
        <p:spPr/>
        <p:txBody>
          <a:bodyPr/>
          <a:lstStyle/>
          <a:p>
            <a:r>
              <a:rPr lang="fr-FR"/>
              <a:t>Les actions recommandées</a:t>
            </a:r>
          </a:p>
        </p:txBody>
      </p:sp>
      <p:grpSp>
        <p:nvGrpSpPr>
          <p:cNvPr id="7" name="Groupe 6">
            <a:extLst>
              <a:ext uri="{FF2B5EF4-FFF2-40B4-BE49-F238E27FC236}">
                <a16:creationId xmlns:a16="http://schemas.microsoft.com/office/drawing/2014/main" id="{34D0D595-4863-29BE-F3A3-44BBD6681DD7}"/>
              </a:ext>
            </a:extLst>
          </p:cNvPr>
          <p:cNvGrpSpPr/>
          <p:nvPr/>
        </p:nvGrpSpPr>
        <p:grpSpPr>
          <a:xfrm>
            <a:off x="156000" y="1233487"/>
            <a:ext cx="11880000" cy="5067246"/>
            <a:chOff x="156000" y="1253923"/>
            <a:chExt cx="11880000" cy="4856026"/>
          </a:xfrm>
        </p:grpSpPr>
        <p:grpSp>
          <p:nvGrpSpPr>
            <p:cNvPr id="8" name="Groupe 7">
              <a:extLst>
                <a:ext uri="{FF2B5EF4-FFF2-40B4-BE49-F238E27FC236}">
                  <a16:creationId xmlns:a16="http://schemas.microsoft.com/office/drawing/2014/main" id="{33E96612-00E9-13A6-74B9-1F78406B4CDA}"/>
                </a:ext>
              </a:extLst>
            </p:cNvPr>
            <p:cNvGrpSpPr/>
            <p:nvPr/>
          </p:nvGrpSpPr>
          <p:grpSpPr>
            <a:xfrm>
              <a:off x="156000" y="1253923"/>
              <a:ext cx="11880000" cy="1026890"/>
              <a:chOff x="0" y="1072433"/>
              <a:chExt cx="12045988" cy="1490392"/>
            </a:xfrm>
          </p:grpSpPr>
          <p:sp>
            <p:nvSpPr>
              <p:cNvPr id="13" name="Rectangle 12">
                <a:extLst>
                  <a:ext uri="{FF2B5EF4-FFF2-40B4-BE49-F238E27FC236}">
                    <a16:creationId xmlns:a16="http://schemas.microsoft.com/office/drawing/2014/main" id="{6C054E1E-A322-511A-D1D8-AE7C66B8A6F8}"/>
                  </a:ext>
                </a:extLst>
              </p:cNvPr>
              <p:cNvSpPr/>
              <p:nvPr/>
            </p:nvSpPr>
            <p:spPr>
              <a:xfrm>
                <a:off x="0" y="1072433"/>
                <a:ext cx="12045988" cy="1490392"/>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4" name="ZoneTexte 13">
                <a:extLst>
                  <a:ext uri="{FF2B5EF4-FFF2-40B4-BE49-F238E27FC236}">
                    <a16:creationId xmlns:a16="http://schemas.microsoft.com/office/drawing/2014/main" id="{401068DA-36AD-179F-9823-0F30A81BF0B7}"/>
                  </a:ext>
                </a:extLst>
              </p:cNvPr>
              <p:cNvSpPr txBox="1"/>
              <p:nvPr/>
            </p:nvSpPr>
            <p:spPr>
              <a:xfrm>
                <a:off x="182515" y="1331829"/>
                <a:ext cx="11680958" cy="99380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Times New Roman" panose="02020603050405020304" pitchFamily="18" charset="0"/>
                  </a:rPr>
                  <a:t>Le candidat indiquera dans le tableau ci-dessous les actions recommandées qu’il envisage de réaliser et les présentera ensuite dans les slides suivantes</a:t>
                </a:r>
              </a:p>
            </p:txBody>
          </p:sp>
        </p:grpSp>
        <p:grpSp>
          <p:nvGrpSpPr>
            <p:cNvPr id="9" name="Groupe 8">
              <a:extLst>
                <a:ext uri="{FF2B5EF4-FFF2-40B4-BE49-F238E27FC236}">
                  <a16:creationId xmlns:a16="http://schemas.microsoft.com/office/drawing/2014/main" id="{D32AB38F-A925-0498-1B10-D16CCC3B7002}"/>
                </a:ext>
              </a:extLst>
            </p:cNvPr>
            <p:cNvGrpSpPr/>
            <p:nvPr/>
          </p:nvGrpSpPr>
          <p:grpSpPr>
            <a:xfrm>
              <a:off x="156000" y="2369893"/>
              <a:ext cx="11880000" cy="3740056"/>
              <a:chOff x="0" y="521820"/>
              <a:chExt cx="12045988" cy="1974624"/>
            </a:xfrm>
          </p:grpSpPr>
          <p:sp>
            <p:nvSpPr>
              <p:cNvPr id="10" name="Rectangle 9">
                <a:extLst>
                  <a:ext uri="{FF2B5EF4-FFF2-40B4-BE49-F238E27FC236}">
                    <a16:creationId xmlns:a16="http://schemas.microsoft.com/office/drawing/2014/main" id="{2B18FCE1-2F63-282C-D109-1454576D8E27}"/>
                  </a:ext>
                </a:extLst>
              </p:cNvPr>
              <p:cNvSpPr/>
              <p:nvPr/>
            </p:nvSpPr>
            <p:spPr>
              <a:xfrm>
                <a:off x="0" y="521820"/>
                <a:ext cx="12045988" cy="1974624"/>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1" name="ZoneTexte 10">
                <a:extLst>
                  <a:ext uri="{FF2B5EF4-FFF2-40B4-BE49-F238E27FC236}">
                    <a16:creationId xmlns:a16="http://schemas.microsoft.com/office/drawing/2014/main" id="{87469A77-BDE8-F00A-CEB2-689CCF394400}"/>
                  </a:ext>
                </a:extLst>
              </p:cNvPr>
              <p:cNvSpPr txBox="1"/>
              <p:nvPr/>
            </p:nvSpPr>
            <p:spPr>
              <a:xfrm>
                <a:off x="182515" y="744983"/>
                <a:ext cx="11680958" cy="1646254"/>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rial" panose="020B0604020202020204"/>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2" name="ZoneTexte 11">
                <a:extLst>
                  <a:ext uri="{FF2B5EF4-FFF2-40B4-BE49-F238E27FC236}">
                    <a16:creationId xmlns:a16="http://schemas.microsoft.com/office/drawing/2014/main" id="{5ABCFB3D-3C7F-3803-1A1E-F6A9F891FF53}"/>
                  </a:ext>
                </a:extLst>
              </p:cNvPr>
              <p:cNvSpPr txBox="1"/>
              <p:nvPr/>
            </p:nvSpPr>
            <p:spPr>
              <a:xfrm>
                <a:off x="182515" y="652871"/>
                <a:ext cx="11680958" cy="1646254"/>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graphicFrame>
        <p:nvGraphicFramePr>
          <p:cNvPr id="15" name="Tableau 14">
            <a:extLst>
              <a:ext uri="{FF2B5EF4-FFF2-40B4-BE49-F238E27FC236}">
                <a16:creationId xmlns:a16="http://schemas.microsoft.com/office/drawing/2014/main" id="{58ACD1E0-C3BA-44D5-3D17-BB6BCF73D0EC}"/>
              </a:ext>
            </a:extLst>
          </p:cNvPr>
          <p:cNvGraphicFramePr>
            <a:graphicFrameLocks noGrp="1"/>
          </p:cNvGraphicFramePr>
          <p:nvPr>
            <p:extLst>
              <p:ext uri="{D42A27DB-BD31-4B8C-83A1-F6EECF244321}">
                <p14:modId xmlns:p14="http://schemas.microsoft.com/office/powerpoint/2010/main" val="340067062"/>
              </p:ext>
            </p:extLst>
          </p:nvPr>
        </p:nvGraphicFramePr>
        <p:xfrm>
          <a:off x="1589588" y="3090664"/>
          <a:ext cx="8514272" cy="2839267"/>
        </p:xfrm>
        <a:graphic>
          <a:graphicData uri="http://schemas.openxmlformats.org/drawingml/2006/table">
            <a:tbl>
              <a:tblPr firstRow="1" firstCol="1" bandRow="1"/>
              <a:tblGrid>
                <a:gridCol w="6341579">
                  <a:extLst>
                    <a:ext uri="{9D8B030D-6E8A-4147-A177-3AD203B41FA5}">
                      <a16:colId xmlns:a16="http://schemas.microsoft.com/office/drawing/2014/main" val="995616294"/>
                    </a:ext>
                  </a:extLst>
                </a:gridCol>
                <a:gridCol w="2172693">
                  <a:extLst>
                    <a:ext uri="{9D8B030D-6E8A-4147-A177-3AD203B41FA5}">
                      <a16:colId xmlns:a16="http://schemas.microsoft.com/office/drawing/2014/main" val="2134211572"/>
                    </a:ext>
                  </a:extLst>
                </a:gridCol>
              </a:tblGrid>
              <a:tr h="452014">
                <a:tc gridSpan="2">
                  <a:txBody>
                    <a:bodyPr/>
                    <a:lstStyle/>
                    <a:p>
                      <a:pPr marL="457200" algn="ctr">
                        <a:spcBef>
                          <a:spcPts val="400"/>
                        </a:spcBef>
                        <a:spcAft>
                          <a:spcPts val="400"/>
                        </a:spcAft>
                      </a:pPr>
                      <a:r>
                        <a:rPr lang="fr-FR" sz="1800" b="1">
                          <a:effectLst/>
                          <a:latin typeface="Aptos" panose="020B0004020202020204" pitchFamily="34" charset="0"/>
                          <a:ea typeface="Arial" panose="020B0604020202020204" pitchFamily="34" charset="0"/>
                          <a:cs typeface="Times New Roman" panose="02020603050405020304" pitchFamily="18" charset="0"/>
                        </a:rPr>
                        <a:t>Liste des actions recommandées</a:t>
                      </a:r>
                      <a:endParaRPr lang="fr-FR" sz="1800">
                        <a:effectLst/>
                        <a:latin typeface="Aptos" panose="020B00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hMerge="1">
                  <a:txBody>
                    <a:bodyPr/>
                    <a:lstStyle/>
                    <a:p>
                      <a:endParaRPr lang="fr-FR"/>
                    </a:p>
                  </a:txBody>
                  <a:tcPr/>
                </a:tc>
                <a:extLst>
                  <a:ext uri="{0D108BD9-81ED-4DB2-BD59-A6C34878D82A}">
                    <a16:rowId xmlns:a16="http://schemas.microsoft.com/office/drawing/2014/main" val="2044083977"/>
                  </a:ext>
                </a:extLst>
              </a:tr>
              <a:tr h="452014">
                <a:tc>
                  <a:txBody>
                    <a:bodyPr/>
                    <a:lstStyle/>
                    <a:p>
                      <a:pPr>
                        <a:spcBef>
                          <a:spcPts val="400"/>
                        </a:spcBef>
                        <a:spcAft>
                          <a:spcPts val="400"/>
                        </a:spcAft>
                      </a:pPr>
                      <a:r>
                        <a:rPr lang="fr-FR" sz="1600" b="0">
                          <a:effectLst/>
                          <a:latin typeface="Aptos" panose="020B0004020202020204" pitchFamily="34" charset="0"/>
                          <a:ea typeface="Times New Roman" panose="02020603050405020304" pitchFamily="18" charset="0"/>
                          <a:cs typeface="Times New Roman" panose="02020603050405020304" pitchFamily="18" charset="0"/>
                        </a:rPr>
                        <a:t>Plan de communication</a:t>
                      </a:r>
                      <a:endParaRPr lang="fr-FR" sz="1100" b="0">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2451895"/>
                  </a:ext>
                </a:extLst>
              </a:tr>
              <a:tr h="524354">
                <a:tc>
                  <a:txBody>
                    <a:bodyPr/>
                    <a:lstStyle/>
                    <a:p>
                      <a:pPr>
                        <a:spcBef>
                          <a:spcPts val="400"/>
                        </a:spcBef>
                        <a:spcAft>
                          <a:spcPts val="400"/>
                        </a:spcAft>
                      </a:pPr>
                      <a:r>
                        <a:rPr lang="fr-FR" sz="1600" b="0">
                          <a:effectLst/>
                          <a:latin typeface="Aptos" panose="020B0004020202020204" pitchFamily="34" charset="0"/>
                          <a:ea typeface="Times New Roman" panose="02020603050405020304" pitchFamily="18" charset="0"/>
                          <a:cs typeface="Times New Roman" panose="02020603050405020304" pitchFamily="18" charset="0"/>
                        </a:rPr>
                        <a:t>Compléter l’information de l’usager de loin, à proximité et de près</a:t>
                      </a:r>
                      <a:endParaRPr lang="fr-FR" sz="1100" b="0">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3548061"/>
                  </a:ext>
                </a:extLst>
              </a:tr>
              <a:tr h="506857">
                <a:tc>
                  <a:txBody>
                    <a:bodyPr/>
                    <a:lstStyle/>
                    <a:p>
                      <a:pPr>
                        <a:spcBef>
                          <a:spcPts val="400"/>
                        </a:spcBef>
                        <a:spcAft>
                          <a:spcPts val="400"/>
                        </a:spcAft>
                      </a:pPr>
                      <a:r>
                        <a:rPr lang="fr-FR" sz="1600" b="0">
                          <a:effectLst/>
                          <a:latin typeface="Aptos" panose="020B0004020202020204" pitchFamily="34" charset="0"/>
                          <a:ea typeface="Times New Roman" panose="02020603050405020304" pitchFamily="18" charset="0"/>
                          <a:cs typeface="Times New Roman" panose="02020603050405020304" pitchFamily="18" charset="0"/>
                        </a:rPr>
                        <a:t>Promouvoir les bénéfices du geste de tri pour motiver un geste plus fréquent</a:t>
                      </a:r>
                      <a:endParaRPr lang="fr-FR" sz="1100" b="0">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3008459"/>
                  </a:ext>
                </a:extLst>
              </a:tr>
              <a:tr h="452014">
                <a:tc>
                  <a:txBody>
                    <a:bodyPr/>
                    <a:lstStyle/>
                    <a:p>
                      <a:pPr>
                        <a:spcBef>
                          <a:spcPts val="400"/>
                        </a:spcBef>
                        <a:spcAft>
                          <a:spcPts val="400"/>
                        </a:spcAft>
                      </a:pPr>
                      <a:r>
                        <a:rPr lang="fr-FR" sz="1600" b="0">
                          <a:effectLst/>
                          <a:latin typeface="Aptos" panose="020B0004020202020204" pitchFamily="34" charset="0"/>
                          <a:ea typeface="Times New Roman" panose="02020603050405020304" pitchFamily="18" charset="0"/>
                          <a:cs typeface="Times New Roman" panose="02020603050405020304" pitchFamily="18" charset="0"/>
                        </a:rPr>
                        <a:t>Organiser des animations de proximité</a:t>
                      </a:r>
                      <a:endParaRPr lang="fr-FR" sz="1100" b="0">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2324576"/>
                  </a:ext>
                </a:extLst>
              </a:tr>
              <a:tr h="452014">
                <a:tc>
                  <a:txBody>
                    <a:bodyPr/>
                    <a:lstStyle/>
                    <a:p>
                      <a:pPr>
                        <a:spcBef>
                          <a:spcPts val="400"/>
                        </a:spcBef>
                        <a:spcAft>
                          <a:spcPts val="400"/>
                        </a:spcAft>
                      </a:pPr>
                      <a:r>
                        <a:rPr lang="fr-FR" sz="1600" b="0">
                          <a:effectLst/>
                          <a:latin typeface="Aptos" panose="020B0004020202020204" pitchFamily="34" charset="0"/>
                          <a:ea typeface="Times New Roman" panose="02020603050405020304" pitchFamily="18" charset="0"/>
                          <a:cs typeface="Times New Roman" panose="02020603050405020304" pitchFamily="18" charset="0"/>
                        </a:rPr>
                        <a:t>Enquêtes de perception et d’usage</a:t>
                      </a:r>
                      <a:endParaRPr lang="fr-FR" sz="1100" b="0">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7574566"/>
                  </a:ext>
                </a:extLst>
              </a:tr>
            </a:tbl>
          </a:graphicData>
        </a:graphic>
      </p:graphicFrame>
    </p:spTree>
    <p:extLst>
      <p:ext uri="{BB962C8B-B14F-4D97-AF65-F5344CB8AC3E}">
        <p14:creationId xmlns:p14="http://schemas.microsoft.com/office/powerpoint/2010/main" val="1515561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8C6C0-221B-E089-600D-6CC5EE9632A9}"/>
            </a:ext>
          </a:extLst>
        </p:cNvPr>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FEB0F220-3E69-925B-621C-1C45A0C944D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0FC655AE-F513-A26B-D685-AD0E4619D1EA}"/>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B8856ABB-A2C2-B870-07E0-94B9F10FB426}"/>
              </a:ext>
            </a:extLst>
          </p:cNvPr>
          <p:cNvSpPr>
            <a:spLocks noGrp="1"/>
          </p:cNvSpPr>
          <p:nvPr>
            <p:ph type="title"/>
          </p:nvPr>
        </p:nvSpPr>
        <p:spPr/>
        <p:txBody>
          <a:bodyPr/>
          <a:lstStyle/>
          <a:p>
            <a:r>
              <a:rPr lang="fr-FR"/>
              <a:t>Les actions recommandées : présentation des actions sélectionnées par le candidat</a:t>
            </a:r>
          </a:p>
        </p:txBody>
      </p:sp>
      <p:sp>
        <p:nvSpPr>
          <p:cNvPr id="6" name="Rectangle 5">
            <a:extLst>
              <a:ext uri="{FF2B5EF4-FFF2-40B4-BE49-F238E27FC236}">
                <a16:creationId xmlns:a16="http://schemas.microsoft.com/office/drawing/2014/main" id="{186A0D4B-15F6-80D9-7C6C-455496B5456F}"/>
              </a:ext>
            </a:extLst>
          </p:cNvPr>
          <p:cNvSpPr/>
          <p:nvPr/>
        </p:nvSpPr>
        <p:spPr>
          <a:xfrm>
            <a:off x="156000" y="2363772"/>
            <a:ext cx="11880000" cy="3970921"/>
          </a:xfrm>
          <a:prstGeom prst="rect">
            <a:avLst/>
          </a:prstGeom>
          <a:pattFill prst="ltDnDiag">
            <a:fgClr>
              <a:srgbClr val="00B0F0"/>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7" name="ZoneTexte 6">
            <a:extLst>
              <a:ext uri="{FF2B5EF4-FFF2-40B4-BE49-F238E27FC236}">
                <a16:creationId xmlns:a16="http://schemas.microsoft.com/office/drawing/2014/main" id="{DC47B277-AF18-5FEA-B1D0-003EDCACB45C}"/>
              </a:ext>
            </a:extLst>
          </p:cNvPr>
          <p:cNvSpPr txBox="1"/>
          <p:nvPr/>
        </p:nvSpPr>
        <p:spPr>
          <a:xfrm>
            <a:off x="336000" y="2569942"/>
            <a:ext cx="11520000" cy="358474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D9E9F850-0DEC-A40E-3798-35A9E62B10AB}"/>
              </a:ext>
            </a:extLst>
          </p:cNvPr>
          <p:cNvSpPr/>
          <p:nvPr/>
        </p:nvSpPr>
        <p:spPr>
          <a:xfrm>
            <a:off x="156000" y="1148083"/>
            <a:ext cx="11880000" cy="1077531"/>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ZoneTexte 9">
            <a:extLst>
              <a:ext uri="{FF2B5EF4-FFF2-40B4-BE49-F238E27FC236}">
                <a16:creationId xmlns:a16="http://schemas.microsoft.com/office/drawing/2014/main" id="{1C8717D5-7EF9-1063-7387-AC8F956766A1}"/>
              </a:ext>
            </a:extLst>
          </p:cNvPr>
          <p:cNvSpPr txBox="1"/>
          <p:nvPr/>
        </p:nvSpPr>
        <p:spPr>
          <a:xfrm>
            <a:off x="336000" y="1328086"/>
            <a:ext cx="11520000" cy="690496"/>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Présentations des actions recommandées envisagées au regard de ce qui a été sélectionné en slide précédent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 de présentation / action recommandée choisie)</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1312220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E507F6F1-44EF-FBF9-BE3C-335D401E1F87}"/>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13422231-BBAF-FB64-B06C-55539AB0207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A3D9FA31-DFEC-75A2-2CF0-D6B80287E5A1}"/>
              </a:ext>
            </a:extLst>
          </p:cNvPr>
          <p:cNvSpPr>
            <a:spLocks noGrp="1"/>
          </p:cNvSpPr>
          <p:nvPr>
            <p:ph type="title"/>
          </p:nvPr>
        </p:nvSpPr>
        <p:spPr/>
        <p:txBody>
          <a:bodyPr/>
          <a:lstStyle/>
          <a:p>
            <a:r>
              <a:rPr lang="fr-FR"/>
              <a:t>Les actions complémentaires facultatives</a:t>
            </a:r>
          </a:p>
        </p:txBody>
      </p:sp>
      <p:grpSp>
        <p:nvGrpSpPr>
          <p:cNvPr id="6" name="Groupe 5">
            <a:extLst>
              <a:ext uri="{FF2B5EF4-FFF2-40B4-BE49-F238E27FC236}">
                <a16:creationId xmlns:a16="http://schemas.microsoft.com/office/drawing/2014/main" id="{5246143A-1980-5433-8F9E-EF1CC508C2E6}"/>
              </a:ext>
            </a:extLst>
          </p:cNvPr>
          <p:cNvGrpSpPr/>
          <p:nvPr/>
        </p:nvGrpSpPr>
        <p:grpSpPr>
          <a:xfrm>
            <a:off x="156000" y="1233487"/>
            <a:ext cx="11880000" cy="4969644"/>
            <a:chOff x="156000" y="1253923"/>
            <a:chExt cx="11880000" cy="4934399"/>
          </a:xfrm>
        </p:grpSpPr>
        <p:grpSp>
          <p:nvGrpSpPr>
            <p:cNvPr id="7" name="Groupe 6">
              <a:extLst>
                <a:ext uri="{FF2B5EF4-FFF2-40B4-BE49-F238E27FC236}">
                  <a16:creationId xmlns:a16="http://schemas.microsoft.com/office/drawing/2014/main" id="{1413986D-873A-EA6F-04DE-13167C7C0AFE}"/>
                </a:ext>
              </a:extLst>
            </p:cNvPr>
            <p:cNvGrpSpPr/>
            <p:nvPr/>
          </p:nvGrpSpPr>
          <p:grpSpPr>
            <a:xfrm>
              <a:off x="156000" y="1253923"/>
              <a:ext cx="11880000" cy="1008732"/>
              <a:chOff x="0" y="1072433"/>
              <a:chExt cx="12045988" cy="1464038"/>
            </a:xfrm>
          </p:grpSpPr>
          <p:sp>
            <p:nvSpPr>
              <p:cNvPr id="12" name="Rectangle 11">
                <a:extLst>
                  <a:ext uri="{FF2B5EF4-FFF2-40B4-BE49-F238E27FC236}">
                    <a16:creationId xmlns:a16="http://schemas.microsoft.com/office/drawing/2014/main" id="{FDFDCD37-DF58-F39E-A65F-E1386926FEB7}"/>
                  </a:ext>
                </a:extLst>
              </p:cNvPr>
              <p:cNvSpPr/>
              <p:nvPr/>
            </p:nvSpPr>
            <p:spPr>
              <a:xfrm>
                <a:off x="0" y="1072433"/>
                <a:ext cx="12045988" cy="1464038"/>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3" name="ZoneTexte 12">
                <a:extLst>
                  <a:ext uri="{FF2B5EF4-FFF2-40B4-BE49-F238E27FC236}">
                    <a16:creationId xmlns:a16="http://schemas.microsoft.com/office/drawing/2014/main" id="{EE9C5B2A-5CBF-E6E7-D07D-A8681A2E6A21}"/>
                  </a:ext>
                </a:extLst>
              </p:cNvPr>
              <p:cNvSpPr txBox="1"/>
              <p:nvPr/>
            </p:nvSpPr>
            <p:spPr>
              <a:xfrm>
                <a:off x="182515" y="1331829"/>
                <a:ext cx="11680958" cy="99380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Times New Roman" panose="02020603050405020304" pitchFamily="18" charset="0"/>
                  </a:rPr>
                  <a:t>Le candidat indiquera dans le tableau ci-dessous les actions complémentaires facultatives qu’il envisage de réaliser et les présentera ensuite dans les slides suivantes</a:t>
                </a:r>
              </a:p>
            </p:txBody>
          </p:sp>
        </p:grpSp>
        <p:grpSp>
          <p:nvGrpSpPr>
            <p:cNvPr id="8" name="Groupe 7">
              <a:extLst>
                <a:ext uri="{FF2B5EF4-FFF2-40B4-BE49-F238E27FC236}">
                  <a16:creationId xmlns:a16="http://schemas.microsoft.com/office/drawing/2014/main" id="{44AF472D-29D7-7EA2-4926-6ACBFD372878}"/>
                </a:ext>
              </a:extLst>
            </p:cNvPr>
            <p:cNvGrpSpPr/>
            <p:nvPr/>
          </p:nvGrpSpPr>
          <p:grpSpPr>
            <a:xfrm>
              <a:off x="156000" y="2441381"/>
              <a:ext cx="11880000" cy="3746941"/>
              <a:chOff x="0" y="559563"/>
              <a:chExt cx="12045988" cy="1978259"/>
            </a:xfrm>
          </p:grpSpPr>
          <p:sp>
            <p:nvSpPr>
              <p:cNvPr id="9" name="Rectangle 8">
                <a:extLst>
                  <a:ext uri="{FF2B5EF4-FFF2-40B4-BE49-F238E27FC236}">
                    <a16:creationId xmlns:a16="http://schemas.microsoft.com/office/drawing/2014/main" id="{BF415C18-DEE8-C607-40A6-1E6065D84D80}"/>
                  </a:ext>
                </a:extLst>
              </p:cNvPr>
              <p:cNvSpPr/>
              <p:nvPr/>
            </p:nvSpPr>
            <p:spPr>
              <a:xfrm>
                <a:off x="0" y="559563"/>
                <a:ext cx="12045988" cy="1974624"/>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ZoneTexte 9">
                <a:extLst>
                  <a:ext uri="{FF2B5EF4-FFF2-40B4-BE49-F238E27FC236}">
                    <a16:creationId xmlns:a16="http://schemas.microsoft.com/office/drawing/2014/main" id="{2E276DC6-C216-5FF8-97D9-16DC15C7B4DF}"/>
                  </a:ext>
                </a:extLst>
              </p:cNvPr>
              <p:cNvSpPr txBox="1"/>
              <p:nvPr/>
            </p:nvSpPr>
            <p:spPr>
              <a:xfrm>
                <a:off x="182515" y="744983"/>
                <a:ext cx="11680958" cy="179283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rial" panose="020B0604020202020204"/>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1" name="ZoneTexte 10">
                <a:extLst>
                  <a:ext uri="{FF2B5EF4-FFF2-40B4-BE49-F238E27FC236}">
                    <a16:creationId xmlns:a16="http://schemas.microsoft.com/office/drawing/2014/main" id="{50C642C1-FF6A-14FD-5F30-0BB77C11F5E8}"/>
                  </a:ext>
                </a:extLst>
              </p:cNvPr>
              <p:cNvSpPr txBox="1"/>
              <p:nvPr/>
            </p:nvSpPr>
            <p:spPr>
              <a:xfrm>
                <a:off x="182515" y="690612"/>
                <a:ext cx="11680958" cy="1765936"/>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graphicFrame>
        <p:nvGraphicFramePr>
          <p:cNvPr id="14" name="Tableau 13">
            <a:extLst>
              <a:ext uri="{FF2B5EF4-FFF2-40B4-BE49-F238E27FC236}">
                <a16:creationId xmlns:a16="http://schemas.microsoft.com/office/drawing/2014/main" id="{86E296A4-7C5F-0F62-DAB1-C8F5431779A0}"/>
              </a:ext>
            </a:extLst>
          </p:cNvPr>
          <p:cNvGraphicFramePr>
            <a:graphicFrameLocks noGrp="1"/>
          </p:cNvGraphicFramePr>
          <p:nvPr>
            <p:extLst>
              <p:ext uri="{D42A27DB-BD31-4B8C-83A1-F6EECF244321}">
                <p14:modId xmlns:p14="http://schemas.microsoft.com/office/powerpoint/2010/main" val="3392350747"/>
              </p:ext>
            </p:extLst>
          </p:nvPr>
        </p:nvGraphicFramePr>
        <p:xfrm>
          <a:off x="1639019" y="3129835"/>
          <a:ext cx="8514272" cy="2839267"/>
        </p:xfrm>
        <a:graphic>
          <a:graphicData uri="http://schemas.openxmlformats.org/drawingml/2006/table">
            <a:tbl>
              <a:tblPr firstRow="1" firstCol="1" bandRow="1"/>
              <a:tblGrid>
                <a:gridCol w="6341579">
                  <a:extLst>
                    <a:ext uri="{9D8B030D-6E8A-4147-A177-3AD203B41FA5}">
                      <a16:colId xmlns:a16="http://schemas.microsoft.com/office/drawing/2014/main" val="995616294"/>
                    </a:ext>
                  </a:extLst>
                </a:gridCol>
                <a:gridCol w="2172693">
                  <a:extLst>
                    <a:ext uri="{9D8B030D-6E8A-4147-A177-3AD203B41FA5}">
                      <a16:colId xmlns:a16="http://schemas.microsoft.com/office/drawing/2014/main" val="2134211572"/>
                    </a:ext>
                  </a:extLst>
                </a:gridCol>
              </a:tblGrid>
              <a:tr h="452014">
                <a:tc gridSpan="2">
                  <a:txBody>
                    <a:bodyPr/>
                    <a:lstStyle/>
                    <a:p>
                      <a:pPr marL="457200" algn="ctr">
                        <a:spcBef>
                          <a:spcPts val="400"/>
                        </a:spcBef>
                        <a:spcAft>
                          <a:spcPts val="400"/>
                        </a:spcAft>
                      </a:pPr>
                      <a:r>
                        <a:rPr lang="fr-FR" sz="1800" b="1">
                          <a:effectLst/>
                          <a:latin typeface="Aptos" panose="020B0004020202020204" pitchFamily="34" charset="0"/>
                          <a:ea typeface="Arial" panose="020B0604020202020204" pitchFamily="34" charset="0"/>
                          <a:cs typeface="Times New Roman" panose="02020603050405020304" pitchFamily="18" charset="0"/>
                        </a:rPr>
                        <a:t>Liste des actions complémentaires facultatives</a:t>
                      </a:r>
                      <a:endParaRPr lang="fr-FR" sz="1800">
                        <a:effectLst/>
                        <a:latin typeface="Aptos" panose="020B0004020202020204" pitchFamily="34" charset="0"/>
                        <a:ea typeface="Arial" panose="020B06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hMerge="1">
                  <a:txBody>
                    <a:bodyPr/>
                    <a:lstStyle/>
                    <a:p>
                      <a:endParaRPr lang="fr-FR"/>
                    </a:p>
                  </a:txBody>
                  <a:tcPr/>
                </a:tc>
                <a:extLst>
                  <a:ext uri="{0D108BD9-81ED-4DB2-BD59-A6C34878D82A}">
                    <a16:rowId xmlns:a16="http://schemas.microsoft.com/office/drawing/2014/main" val="2044083977"/>
                  </a:ext>
                </a:extLst>
              </a:tr>
              <a:tr h="452014">
                <a:tc>
                  <a:txBody>
                    <a:bodyPr/>
                    <a:lstStyle/>
                    <a:p>
                      <a:pPr>
                        <a:spcBef>
                          <a:spcPts val="600"/>
                        </a:spcBef>
                        <a:spcAft>
                          <a:spcPts val="600"/>
                        </a:spcAft>
                        <a:buNone/>
                      </a:pPr>
                      <a:r>
                        <a:rPr lang="fr-FR" sz="1600" b="0" kern="1200" err="1">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Nudges</a:t>
                      </a:r>
                      <a:endParaRPr lang="fr-FR" sz="1600" b="0" kern="12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2451895"/>
                  </a:ext>
                </a:extLst>
              </a:tr>
              <a:tr h="524354">
                <a:tc>
                  <a:txBody>
                    <a:bodyPr/>
                    <a:lstStyle/>
                    <a:p>
                      <a:pPr>
                        <a:spcBef>
                          <a:spcPts val="600"/>
                        </a:spcBef>
                        <a:spcAft>
                          <a:spcPts val="600"/>
                        </a:spcAft>
                        <a:buNone/>
                      </a:pPr>
                      <a:r>
                        <a:rPr lang="fr-FR" sz="1600" b="0" kern="12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Gaming (</a:t>
                      </a:r>
                      <a:r>
                        <a:rPr lang="fr-FR" sz="1600" b="0" kern="1200">
                          <a:solidFill>
                            <a:schemeClr val="tx1"/>
                          </a:solidFill>
                          <a:effectLst/>
                          <a:latin typeface="Aptos" panose="020B0004020202020204" pitchFamily="34" charset="0"/>
                          <a:ea typeface="+mn-ea"/>
                          <a:cs typeface="Times New Roman" panose="02020603050405020304" pitchFamily="18" charset="0"/>
                        </a:rPr>
                        <a:t>ou sensibiliser par le jeu)</a:t>
                      </a:r>
                      <a:endParaRPr lang="fr-FR" sz="1600" b="0" kern="12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3548061"/>
                  </a:ext>
                </a:extLst>
              </a:tr>
              <a:tr h="506857">
                <a:tc>
                  <a:txBody>
                    <a:bodyPr/>
                    <a:lstStyle/>
                    <a:p>
                      <a:pPr>
                        <a:spcBef>
                          <a:spcPts val="600"/>
                        </a:spcBef>
                        <a:spcAft>
                          <a:spcPts val="600"/>
                        </a:spcAft>
                        <a:buNone/>
                      </a:pPr>
                      <a:r>
                        <a:rPr lang="fr-FR" sz="1600" b="0" kern="12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Enquêtes de perception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3008459"/>
                  </a:ext>
                </a:extLst>
              </a:tr>
              <a:tr h="452014">
                <a:tc>
                  <a:txBody>
                    <a:bodyPr/>
                    <a:lstStyle/>
                    <a:p>
                      <a:pPr>
                        <a:spcBef>
                          <a:spcPts val="600"/>
                        </a:spcBef>
                        <a:spcAft>
                          <a:spcPts val="600"/>
                        </a:spcAft>
                        <a:buNone/>
                      </a:pPr>
                      <a:r>
                        <a:rPr lang="fr-FR" sz="1600" b="0" kern="12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Point presse de lancement et point de bilan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2324576"/>
                  </a:ext>
                </a:extLst>
              </a:tr>
              <a:tr h="452014">
                <a:tc>
                  <a:txBody>
                    <a:bodyPr/>
                    <a:lstStyle/>
                    <a:p>
                      <a:pPr>
                        <a:spcBef>
                          <a:spcPts val="600"/>
                        </a:spcBef>
                        <a:spcAft>
                          <a:spcPts val="600"/>
                        </a:spcAft>
                        <a:buNone/>
                      </a:pPr>
                      <a:r>
                        <a:rPr lang="fr-FR" sz="1600" b="0" kern="1200">
                          <a:solidFill>
                            <a:schemeClr val="tx1"/>
                          </a:solidFill>
                          <a:effectLst/>
                          <a:latin typeface="Aptos" panose="020B0004020202020204" pitchFamily="34" charset="0"/>
                          <a:ea typeface="Times New Roman" panose="02020603050405020304" pitchFamily="18" charset="0"/>
                          <a:cs typeface="Times New Roman" panose="02020603050405020304" pitchFamily="18" charset="0"/>
                        </a:rPr>
                        <a:t>Actions correctives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457200" algn="ctr">
                        <a:spcBef>
                          <a:spcPts val="400"/>
                        </a:spcBef>
                        <a:spcAft>
                          <a:spcPts val="400"/>
                        </a:spcAft>
                      </a:pPr>
                      <a:r>
                        <a:rPr lang="fr-FR" sz="1400">
                          <a:effectLst/>
                          <a:latin typeface="Aptos" panose="020B0004020202020204" pitchFamily="34" charset="0"/>
                          <a:ea typeface="Arial" panose="020B0604020202020204" pitchFamily="34" charset="0"/>
                          <a:cs typeface="Times New Roman" panose="02020603050405020304" pitchFamily="18" charset="0"/>
                        </a:rPr>
                        <a:t>Oui/Non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7574566"/>
                  </a:ext>
                </a:extLst>
              </a:tr>
            </a:tbl>
          </a:graphicData>
        </a:graphic>
      </p:graphicFrame>
    </p:spTree>
    <p:extLst>
      <p:ext uri="{BB962C8B-B14F-4D97-AF65-F5344CB8AC3E}">
        <p14:creationId xmlns:p14="http://schemas.microsoft.com/office/powerpoint/2010/main" val="21435368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CE9953-16CE-CFE8-5A38-23FA7F2BBD0B}"/>
            </a:ext>
          </a:extLst>
        </p:cNvPr>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8665E32E-3D67-5962-19AE-993955A8C73D}"/>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6DA76E39-1300-BED8-182E-049260C8041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038DA11E-3D40-BCDC-197C-44AA0DA2BC37}"/>
              </a:ext>
            </a:extLst>
          </p:cNvPr>
          <p:cNvSpPr>
            <a:spLocks noGrp="1"/>
          </p:cNvSpPr>
          <p:nvPr>
            <p:ph type="title"/>
          </p:nvPr>
        </p:nvSpPr>
        <p:spPr/>
        <p:txBody>
          <a:bodyPr/>
          <a:lstStyle/>
          <a:p>
            <a:r>
              <a:rPr lang="fr-FR"/>
              <a:t>Les actions complémentaires facultatives : présentation des actions sélectionnées par le candidat</a:t>
            </a:r>
          </a:p>
        </p:txBody>
      </p:sp>
      <p:sp>
        <p:nvSpPr>
          <p:cNvPr id="6" name="Rectangle 5">
            <a:extLst>
              <a:ext uri="{FF2B5EF4-FFF2-40B4-BE49-F238E27FC236}">
                <a16:creationId xmlns:a16="http://schemas.microsoft.com/office/drawing/2014/main" id="{9835DCD4-30AB-58A0-42D2-E5FFB8336301}"/>
              </a:ext>
            </a:extLst>
          </p:cNvPr>
          <p:cNvSpPr/>
          <p:nvPr/>
        </p:nvSpPr>
        <p:spPr>
          <a:xfrm>
            <a:off x="156000" y="2363772"/>
            <a:ext cx="11880000" cy="3970921"/>
          </a:xfrm>
          <a:prstGeom prst="rect">
            <a:avLst/>
          </a:prstGeom>
          <a:pattFill prst="ltDnDiag">
            <a:fgClr>
              <a:srgbClr val="00B0F0"/>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7" name="ZoneTexte 6">
            <a:extLst>
              <a:ext uri="{FF2B5EF4-FFF2-40B4-BE49-F238E27FC236}">
                <a16:creationId xmlns:a16="http://schemas.microsoft.com/office/drawing/2014/main" id="{04C9045B-F751-ACEB-118E-10C877618A8C}"/>
              </a:ext>
            </a:extLst>
          </p:cNvPr>
          <p:cNvSpPr txBox="1"/>
          <p:nvPr/>
        </p:nvSpPr>
        <p:spPr>
          <a:xfrm>
            <a:off x="336000" y="2569942"/>
            <a:ext cx="11520000" cy="358474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556AEB92-29C3-6929-E5A8-ABFF5BDB441E}"/>
              </a:ext>
            </a:extLst>
          </p:cNvPr>
          <p:cNvSpPr/>
          <p:nvPr/>
        </p:nvSpPr>
        <p:spPr>
          <a:xfrm>
            <a:off x="156000" y="1148083"/>
            <a:ext cx="11880000" cy="1077531"/>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0" name="ZoneTexte 9">
            <a:extLst>
              <a:ext uri="{FF2B5EF4-FFF2-40B4-BE49-F238E27FC236}">
                <a16:creationId xmlns:a16="http://schemas.microsoft.com/office/drawing/2014/main" id="{DD845FA8-32B1-C1AF-9BED-8E5ADBB165BC}"/>
              </a:ext>
            </a:extLst>
          </p:cNvPr>
          <p:cNvSpPr txBox="1"/>
          <p:nvPr/>
        </p:nvSpPr>
        <p:spPr>
          <a:xfrm>
            <a:off x="336000" y="1328086"/>
            <a:ext cx="11520000" cy="690496"/>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Présentations des actions complémentaires facultatives envisagées au regard de ce qui a été sélectionné en slide précédent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 de présentation / action complémentaire facultative choisie)</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spTree>
    <p:extLst>
      <p:ext uri="{BB962C8B-B14F-4D97-AF65-F5344CB8AC3E}">
        <p14:creationId xmlns:p14="http://schemas.microsoft.com/office/powerpoint/2010/main" val="3533512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00E02-EB6C-51D8-529C-ACE6D99EA2B3}"/>
            </a:ext>
          </a:extLst>
        </p:cNvPr>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74341040-713E-733B-A34F-ECB64CD2F9C4}"/>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2CC4F5C6-D235-0895-8543-5F603926F8C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584E423A-A979-D6C9-1701-130F49B24D3A}"/>
              </a:ext>
            </a:extLst>
          </p:cNvPr>
          <p:cNvSpPr>
            <a:spLocks noGrp="1"/>
          </p:cNvSpPr>
          <p:nvPr>
            <p:ph type="title"/>
          </p:nvPr>
        </p:nvSpPr>
        <p:spPr/>
        <p:txBody>
          <a:bodyPr/>
          <a:lstStyle/>
          <a:p>
            <a:r>
              <a:rPr lang="fr-FR">
                <a:latin typeface="Aptos" panose="020B0004020202020204" pitchFamily="34" charset="0"/>
              </a:rPr>
              <a:t>Consignes</a:t>
            </a:r>
            <a:r>
              <a:rPr lang="fr-FR" sz="3600">
                <a:latin typeface="Aptos" panose="020B0004020202020204" pitchFamily="34" charset="0"/>
              </a:rPr>
              <a:t> </a:t>
            </a:r>
            <a:r>
              <a:rPr lang="fr-FR">
                <a:latin typeface="Aptos" panose="020B0004020202020204" pitchFamily="34" charset="0"/>
              </a:rPr>
              <a:t>générales</a:t>
            </a:r>
          </a:p>
        </p:txBody>
      </p:sp>
      <p:grpSp>
        <p:nvGrpSpPr>
          <p:cNvPr id="6" name="Groupe 5">
            <a:extLst>
              <a:ext uri="{FF2B5EF4-FFF2-40B4-BE49-F238E27FC236}">
                <a16:creationId xmlns:a16="http://schemas.microsoft.com/office/drawing/2014/main" id="{B7C9B6FE-9A4E-0C63-2C3F-F0ED6D4D9CDE}"/>
              </a:ext>
            </a:extLst>
          </p:cNvPr>
          <p:cNvGrpSpPr/>
          <p:nvPr/>
        </p:nvGrpSpPr>
        <p:grpSpPr>
          <a:xfrm>
            <a:off x="84000" y="1152144"/>
            <a:ext cx="12024000" cy="5230368"/>
            <a:chOff x="124767" y="2050653"/>
            <a:chExt cx="12024000" cy="4320000"/>
          </a:xfrm>
        </p:grpSpPr>
        <p:sp>
          <p:nvSpPr>
            <p:cNvPr id="7" name="Rectangle 6">
              <a:extLst>
                <a:ext uri="{FF2B5EF4-FFF2-40B4-BE49-F238E27FC236}">
                  <a16:creationId xmlns:a16="http://schemas.microsoft.com/office/drawing/2014/main" id="{30513904-7C93-FB5C-461D-B7B04D24028C}"/>
                </a:ext>
              </a:extLst>
            </p:cNvPr>
            <p:cNvSpPr/>
            <p:nvPr/>
          </p:nvSpPr>
          <p:spPr>
            <a:xfrm>
              <a:off x="124767" y="2050653"/>
              <a:ext cx="12024000" cy="4320000"/>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8" name="ZoneTexte 7">
              <a:extLst>
                <a:ext uri="{FF2B5EF4-FFF2-40B4-BE49-F238E27FC236}">
                  <a16:creationId xmlns:a16="http://schemas.microsoft.com/office/drawing/2014/main" id="{2709783A-3066-54FA-975E-AB6325A44579}"/>
                </a:ext>
              </a:extLst>
            </p:cNvPr>
            <p:cNvSpPr txBox="1"/>
            <p:nvPr/>
          </p:nvSpPr>
          <p:spPr>
            <a:xfrm>
              <a:off x="304767" y="2171252"/>
              <a:ext cx="11664000" cy="4125344"/>
            </a:xfrm>
            <a:prstGeom prst="rect">
              <a:avLst/>
            </a:prstGeom>
            <a:solidFill>
              <a:schemeClr val="bg1"/>
            </a:solidFill>
          </p:spPr>
          <p:txBody>
            <a:bodyPr wrap="square" lIns="91440" tIns="45720" rIns="91440" bIns="45720" rtlCol="0" anchor="t">
              <a:no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Les candidats sont invités à lire avec attention le Cahier des charges de l'Appel à projets Hors foyer 2025. Pour rappel, le candidat doit impérativement déposer un avant-projet </a:t>
              </a:r>
              <a:r>
                <a:rPr kumimoji="0" lang="fr-FR" sz="1600" b="1"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avant le 12 septembre 2025 </a:t>
              </a:r>
              <a:r>
                <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(cf. 1.4 Modalités de candidature et sélection du cahier des charge).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endPar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Le présent document sous format PowerPoint est une </a:t>
              </a:r>
              <a:r>
                <a:rPr kumimoji="0" lang="fr-FR" sz="1600" b="1"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pièce obligatoire </a:t>
              </a:r>
              <a:r>
                <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à remplir du dossier de candidature pour l'Appel à projets Hors foyer 2025 de </a:t>
              </a:r>
              <a:r>
                <a:rPr kumimoji="0" lang="fr-FR" sz="1600" b="0" i="0" u="none" strike="noStrike" kern="1200" cap="none" spc="0" normalizeH="0" baseline="0" noProof="0" dirty="0" err="1">
                  <a:ln>
                    <a:noFill/>
                  </a:ln>
                  <a:solidFill>
                    <a:srgbClr val="000000"/>
                  </a:solidFill>
                  <a:effectLst/>
                  <a:uLnTx/>
                  <a:uFillTx/>
                  <a:latin typeface="Aptos" panose="020B0004020202020204" pitchFamily="34" charset="0"/>
                  <a:ea typeface="+mn-ea"/>
                  <a:cs typeface="+mn-cs"/>
                </a:rPr>
                <a:t>Citeo</a:t>
              </a:r>
              <a:r>
                <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/Adelphe.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600" b="0" i="0" u="none" strike="noStrike" kern="1200" cap="none" spc="0" normalizeH="0" baseline="0" noProof="0" dirty="0">
                  <a:ln>
                    <a:noFill/>
                  </a:ln>
                  <a:solidFill>
                    <a:srgbClr val="000000"/>
                  </a:solidFill>
                  <a:effectLst/>
                  <a:uLnTx/>
                  <a:uFillTx/>
                  <a:latin typeface="Aptos"/>
                </a:rPr>
                <a:t>Des éléments sont à </a:t>
              </a:r>
              <a:r>
                <a:rPr lang="fr-FR" sz="1600" dirty="0">
                  <a:solidFill>
                    <a:srgbClr val="000000"/>
                  </a:solidFill>
                  <a:latin typeface="Aptos"/>
                </a:rPr>
                <a:t>compléter</a:t>
              </a:r>
              <a:r>
                <a:rPr kumimoji="0" lang="fr-FR" sz="1600" b="0" i="0" u="none" strike="noStrike" kern="1200" cap="none" spc="0" normalizeH="0" baseline="0" noProof="0" dirty="0">
                  <a:ln>
                    <a:noFill/>
                  </a:ln>
                  <a:solidFill>
                    <a:srgbClr val="000000"/>
                  </a:solidFill>
                  <a:effectLst/>
                  <a:uLnTx/>
                  <a:uFillTx/>
                  <a:latin typeface="Aptos"/>
                </a:rPr>
                <a:t> dans le fichier Excel : </a:t>
              </a:r>
              <a:r>
                <a:rPr kumimoji="0" lang="fr-FR" sz="1600" b="1" i="0" u="none" strike="noStrike" kern="1200" cap="none" spc="0" normalizeH="0" baseline="0" noProof="0" dirty="0">
                  <a:ln>
                    <a:noFill/>
                  </a:ln>
                  <a:solidFill>
                    <a:srgbClr val="000000"/>
                  </a:solidFill>
                  <a:effectLst/>
                  <a:uLnTx/>
                  <a:uFillTx/>
                  <a:latin typeface="Aptos"/>
                </a:rPr>
                <a:t>Appel à projets Hors foyer 2025 Candidature.xlsx</a:t>
              </a:r>
              <a:endParaRPr lang="fr-FR" sz="1600" b="1" i="0" u="none" strike="noStrike" kern="1200" cap="none" spc="0" normalizeH="0" baseline="0" noProof="0" dirty="0">
                <a:ln>
                  <a:noFill/>
                </a:ln>
                <a:solidFill>
                  <a:srgbClr val="000000"/>
                </a:solidFill>
                <a:effectLst/>
                <a:uLnTx/>
                <a:uFillTx/>
                <a:latin typeface="Apto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Les candidats sont invités à être synthétiques dans les réponses fournies.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rPr>
                <a:t>Les candidats porteront attention que certaines réponses seront limitées en nombre de slides (la précision du nombre de slide </a:t>
              </a:r>
              <a:r>
                <a:rPr lang="fr-FR" sz="1600" dirty="0">
                  <a:solidFill>
                    <a:srgbClr val="000000"/>
                  </a:solidFill>
                  <a:latin typeface="Aptos" panose="020B0004020202020204" pitchFamily="34" charset="0"/>
                </a:rPr>
                <a:t>maximum est indiquée pour les réponses concernées). Si l’espace prévu pour répondre est insuffisant, le candidat pourra ajouter une ou plusieurs slides, en respectant tout de même le nombre maximum de slides imposé.</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fr-FR" sz="1600" dirty="0">
                <a:solidFill>
                  <a:srgbClr val="000000"/>
                </a:solidFill>
                <a:latin typeface="Aptos" panose="020B00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600" dirty="0">
                  <a:solidFill>
                    <a:srgbClr val="000000"/>
                  </a:solidFill>
                  <a:latin typeface="Aptos" panose="020B0004020202020204" pitchFamily="34" charset="0"/>
                </a:rPr>
                <a:t>Afin de garantir une évaluation rapide, complète et équitable, nous vous demandons de respecter le format de la présentation. Le candidat ne devra pas réordonner ou supprimer de diapositives à la trame fournie, à moins que celle-ci soit facultative. Les dossiers ne remplissant pas ces conditions seront jugés irrecevables.</a:t>
              </a:r>
              <a:br>
                <a:rPr lang="fr-FR" sz="1600" dirty="0">
                  <a:solidFill>
                    <a:srgbClr val="000000"/>
                  </a:solidFill>
                  <a:latin typeface="Aptos" panose="020B0004020202020204" pitchFamily="34" charset="0"/>
                </a:rPr>
              </a:br>
              <a:endParaRPr lang="fr-FR" sz="1600" dirty="0">
                <a:solidFill>
                  <a:srgbClr val="000000"/>
                </a:solidFill>
                <a:latin typeface="Aptos" panose="020B00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600" dirty="0">
                  <a:solidFill>
                    <a:srgbClr val="000000"/>
                  </a:solidFill>
                  <a:latin typeface="Aptos" panose="020B0004020202020204" pitchFamily="34" charset="0"/>
                </a:rPr>
                <a:t>Les diapositives à remplir par le candidat pourront être à la charte graphique du candidat s’il le souhaite.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fr-FR" sz="1600" b="0" i="0" u="none" strike="noStrike" kern="1200" cap="none" spc="0" normalizeH="0" baseline="0" noProof="0" dirty="0">
                <a:ln>
                  <a:noFill/>
                </a:ln>
                <a:solidFill>
                  <a:srgbClr val="000000"/>
                </a:solidFill>
                <a:effectLst/>
                <a:uLnTx/>
                <a:uFillTx/>
                <a:latin typeface="Aptos" panose="020B0004020202020204" pitchFamily="34" charset="0"/>
                <a:ea typeface="+mn-ea"/>
                <a:cs typeface="+mn-cs"/>
              </a:endParaRPr>
            </a:p>
          </p:txBody>
        </p:sp>
      </p:grpSp>
    </p:spTree>
    <p:extLst>
      <p:ext uri="{BB962C8B-B14F-4D97-AF65-F5344CB8AC3E}">
        <p14:creationId xmlns:p14="http://schemas.microsoft.com/office/powerpoint/2010/main" val="462355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03002374-C7BE-E79A-F9EA-5D6585BA8217}"/>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8BC8B87F-F1AF-5F51-31A5-7A661AB7AD85}"/>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1B8A19A0-34EC-A75B-4A92-8BBC0FA3F088}"/>
              </a:ext>
            </a:extLst>
          </p:cNvPr>
          <p:cNvSpPr>
            <a:spLocks noGrp="1"/>
          </p:cNvSpPr>
          <p:nvPr>
            <p:ph type="title"/>
          </p:nvPr>
        </p:nvSpPr>
        <p:spPr/>
        <p:txBody>
          <a:bodyPr/>
          <a:lstStyle/>
          <a:p>
            <a:r>
              <a:rPr lang="fr-FR"/>
              <a:t>Nomenclature à utiliser pour votre candidature </a:t>
            </a:r>
          </a:p>
        </p:txBody>
      </p:sp>
      <p:sp>
        <p:nvSpPr>
          <p:cNvPr id="8" name="Titre 1">
            <a:extLst>
              <a:ext uri="{FF2B5EF4-FFF2-40B4-BE49-F238E27FC236}">
                <a16:creationId xmlns:a16="http://schemas.microsoft.com/office/drawing/2014/main" id="{99485177-C4F8-00D7-B69B-FCC26AF98DC1}"/>
              </a:ext>
            </a:extLst>
          </p:cNvPr>
          <p:cNvSpPr txBox="1"/>
          <p:nvPr/>
        </p:nvSpPr>
        <p:spPr>
          <a:xfrm>
            <a:off x="440584" y="1117884"/>
            <a:ext cx="11310832" cy="6300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C000"/>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r-FR" sz="1600" b="0" i="1" u="none" strike="noStrike" kern="1200" cap="none" spc="0" normalizeH="0" baseline="0" noProof="0">
                <a:ln>
                  <a:noFill/>
                </a:ln>
                <a:solidFill>
                  <a:srgbClr val="000000"/>
                </a:solidFill>
                <a:effectLst/>
                <a:uLnTx/>
                <a:uFillTx/>
                <a:latin typeface="Aptos" panose="020B0004020202020204" pitchFamily="34" charset="0"/>
                <a:ea typeface="+mj-ea"/>
                <a:cs typeface="+mj-cs"/>
              </a:rPr>
              <a:t>Le tableau ci-dessous indique les noms et compositions des différents schémas de collecte à l'échelle nationale. Veuillez utiliser la même terminologie dans votre dossier de candidature.</a:t>
            </a:r>
          </a:p>
        </p:txBody>
      </p:sp>
      <p:grpSp>
        <p:nvGrpSpPr>
          <p:cNvPr id="10" name="Groupe 9">
            <a:extLst>
              <a:ext uri="{FF2B5EF4-FFF2-40B4-BE49-F238E27FC236}">
                <a16:creationId xmlns:a16="http://schemas.microsoft.com/office/drawing/2014/main" id="{2C3D5A58-6009-AD2E-C0CB-E090A8692FAE}"/>
              </a:ext>
            </a:extLst>
          </p:cNvPr>
          <p:cNvGrpSpPr/>
          <p:nvPr/>
        </p:nvGrpSpPr>
        <p:grpSpPr>
          <a:xfrm>
            <a:off x="168000" y="1936623"/>
            <a:ext cx="12024000" cy="3780000"/>
            <a:chOff x="84000" y="2082737"/>
            <a:chExt cx="12024000" cy="3780000"/>
          </a:xfrm>
        </p:grpSpPr>
        <p:sp>
          <p:nvSpPr>
            <p:cNvPr id="11" name="Rectangle 10">
              <a:extLst>
                <a:ext uri="{FF2B5EF4-FFF2-40B4-BE49-F238E27FC236}">
                  <a16:creationId xmlns:a16="http://schemas.microsoft.com/office/drawing/2014/main" id="{9A59C1A3-8F6B-72AE-676C-16097D0F68BE}"/>
                </a:ext>
              </a:extLst>
            </p:cNvPr>
            <p:cNvSpPr/>
            <p:nvPr/>
          </p:nvSpPr>
          <p:spPr>
            <a:xfrm>
              <a:off x="84000" y="2082737"/>
              <a:ext cx="12024000" cy="3780000"/>
            </a:xfrm>
            <a:prstGeom prst="rect">
              <a:avLst/>
            </a:prstGeom>
            <a:pattFill prst="ltDnDiag">
              <a:fgClr>
                <a:schemeClr val="accent4">
                  <a:lumMod val="60000"/>
                  <a:lumOff val="40000"/>
                </a:schemeClr>
              </a:fgClr>
              <a:bgClr>
                <a:sysClr val="window" lastClr="FFFFFF"/>
              </a:bgClr>
            </a:pattFill>
            <a:ln w="19050" cap="flat" cmpd="sng" algn="ctr">
              <a:solidFill>
                <a:schemeClr val="accent4"/>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Aptos" panose="02110004020202020204"/>
                <a:ea typeface="+mn-ea"/>
                <a:cs typeface="+mn-cs"/>
              </a:endParaRPr>
            </a:p>
          </p:txBody>
        </p:sp>
        <p:sp>
          <p:nvSpPr>
            <p:cNvPr id="12" name="ZoneTexte 11">
              <a:extLst>
                <a:ext uri="{FF2B5EF4-FFF2-40B4-BE49-F238E27FC236}">
                  <a16:creationId xmlns:a16="http://schemas.microsoft.com/office/drawing/2014/main" id="{CF78F52B-B054-8DE3-6D98-BE3199161674}"/>
                </a:ext>
              </a:extLst>
            </p:cNvPr>
            <p:cNvSpPr txBox="1"/>
            <p:nvPr/>
          </p:nvSpPr>
          <p:spPr>
            <a:xfrm>
              <a:off x="264000" y="2262737"/>
              <a:ext cx="11664000" cy="3420000"/>
            </a:xfrm>
            <a:prstGeom prst="rect">
              <a:avLst/>
            </a:prstGeom>
            <a:solidFill>
              <a:sysClr val="window" lastClr="FFFFFF"/>
            </a:solid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black"/>
                </a:solidFill>
                <a:effectLst/>
                <a:uLnTx/>
                <a:uFillTx/>
                <a:latin typeface="Aptos" panose="02110004020202020204"/>
                <a:ea typeface="+mn-ea"/>
                <a:cs typeface="+mn-cs"/>
              </a:endParaRPr>
            </a:p>
          </p:txBody>
        </p:sp>
      </p:grpSp>
      <p:graphicFrame>
        <p:nvGraphicFramePr>
          <p:cNvPr id="13" name="Tableau 12">
            <a:extLst>
              <a:ext uri="{FF2B5EF4-FFF2-40B4-BE49-F238E27FC236}">
                <a16:creationId xmlns:a16="http://schemas.microsoft.com/office/drawing/2014/main" id="{D06B0166-2EDD-6FC2-AD5A-1CE83677857F}"/>
              </a:ext>
            </a:extLst>
          </p:cNvPr>
          <p:cNvGraphicFramePr/>
          <p:nvPr/>
        </p:nvGraphicFramePr>
        <p:xfrm>
          <a:off x="1464000" y="2284843"/>
          <a:ext cx="9432000" cy="3083560"/>
        </p:xfrm>
        <a:graphic>
          <a:graphicData uri="http://schemas.openxmlformats.org/drawingml/2006/table">
            <a:tbl>
              <a:tblPr firstRow="1" bandRow="1"/>
              <a:tblGrid>
                <a:gridCol w="2772000">
                  <a:extLst>
                    <a:ext uri="{9D8B030D-6E8A-4147-A177-3AD203B41FA5}">
                      <a16:colId xmlns:a16="http://schemas.microsoft.com/office/drawing/2014/main" val="2442060818"/>
                    </a:ext>
                  </a:extLst>
                </a:gridCol>
                <a:gridCol w="1332000">
                  <a:extLst>
                    <a:ext uri="{9D8B030D-6E8A-4147-A177-3AD203B41FA5}">
                      <a16:colId xmlns:a16="http://schemas.microsoft.com/office/drawing/2014/main" val="1042548371"/>
                    </a:ext>
                  </a:extLst>
                </a:gridCol>
                <a:gridCol w="1332000">
                  <a:extLst>
                    <a:ext uri="{9D8B030D-6E8A-4147-A177-3AD203B41FA5}">
                      <a16:colId xmlns:a16="http://schemas.microsoft.com/office/drawing/2014/main" val="3171193311"/>
                    </a:ext>
                  </a:extLst>
                </a:gridCol>
                <a:gridCol w="1332000">
                  <a:extLst>
                    <a:ext uri="{9D8B030D-6E8A-4147-A177-3AD203B41FA5}">
                      <a16:colId xmlns:a16="http://schemas.microsoft.com/office/drawing/2014/main" val="1028241666"/>
                    </a:ext>
                  </a:extLst>
                </a:gridCol>
                <a:gridCol w="1332000">
                  <a:extLst>
                    <a:ext uri="{9D8B030D-6E8A-4147-A177-3AD203B41FA5}">
                      <a16:colId xmlns:a16="http://schemas.microsoft.com/office/drawing/2014/main" val="1912393726"/>
                    </a:ext>
                  </a:extLst>
                </a:gridCol>
                <a:gridCol w="1332000">
                  <a:extLst>
                    <a:ext uri="{9D8B030D-6E8A-4147-A177-3AD203B41FA5}">
                      <a16:colId xmlns:a16="http://schemas.microsoft.com/office/drawing/2014/main" val="3328013143"/>
                    </a:ext>
                  </a:extLst>
                </a:gridCol>
              </a:tblGrid>
              <a:tr h="370840">
                <a:tc>
                  <a:txBody>
                    <a:bodyPr/>
                    <a:lstStyle>
                      <a:lvl1pPr marL="0" algn="l" defTabSz="914400" rtl="0" eaLnBrk="1" latinLnBrk="0" hangingPunct="1">
                        <a:defRPr sz="1800" b="1" kern="1200">
                          <a:solidFill>
                            <a:schemeClr val="lt1"/>
                          </a:solidFill>
                          <a:latin typeface="Aptos" panose="02110004020202020204"/>
                        </a:defRPr>
                      </a:lvl1pPr>
                      <a:lvl2pPr marL="457200" algn="l" defTabSz="914400" rtl="0" eaLnBrk="1" latinLnBrk="0" hangingPunct="1">
                        <a:defRPr sz="1800" b="1" kern="1200">
                          <a:solidFill>
                            <a:schemeClr val="lt1"/>
                          </a:solidFill>
                          <a:latin typeface="Aptos" panose="02110004020202020204"/>
                        </a:defRPr>
                      </a:lvl2pPr>
                      <a:lvl3pPr marL="914400" algn="l" defTabSz="914400" rtl="0" eaLnBrk="1" latinLnBrk="0" hangingPunct="1">
                        <a:defRPr sz="1800" b="1" kern="1200">
                          <a:solidFill>
                            <a:schemeClr val="lt1"/>
                          </a:solidFill>
                          <a:latin typeface="Aptos" panose="02110004020202020204"/>
                        </a:defRPr>
                      </a:lvl3pPr>
                      <a:lvl4pPr marL="1371600" algn="l" defTabSz="914400" rtl="0" eaLnBrk="1" latinLnBrk="0" hangingPunct="1">
                        <a:defRPr sz="1800" b="1" kern="1200">
                          <a:solidFill>
                            <a:schemeClr val="lt1"/>
                          </a:solidFill>
                          <a:latin typeface="Aptos" panose="02110004020202020204"/>
                        </a:defRPr>
                      </a:lvl4pPr>
                      <a:lvl5pPr marL="1828800" algn="l" defTabSz="914400" rtl="0" eaLnBrk="1" latinLnBrk="0" hangingPunct="1">
                        <a:defRPr sz="1800" b="1" kern="1200">
                          <a:solidFill>
                            <a:schemeClr val="lt1"/>
                          </a:solidFill>
                          <a:latin typeface="Aptos" panose="02110004020202020204"/>
                        </a:defRPr>
                      </a:lvl5pPr>
                      <a:lvl6pPr marL="2286000" algn="l" defTabSz="914400" rtl="0" eaLnBrk="1" latinLnBrk="0" hangingPunct="1">
                        <a:defRPr sz="1800" b="1" kern="1200">
                          <a:solidFill>
                            <a:schemeClr val="lt1"/>
                          </a:solidFill>
                          <a:latin typeface="Aptos" panose="02110004020202020204"/>
                        </a:defRPr>
                      </a:lvl6pPr>
                      <a:lvl7pPr marL="2743200" algn="l" defTabSz="914400" rtl="0" eaLnBrk="1" latinLnBrk="0" hangingPunct="1">
                        <a:defRPr sz="1800" b="1" kern="1200">
                          <a:solidFill>
                            <a:schemeClr val="lt1"/>
                          </a:solidFill>
                          <a:latin typeface="Aptos" panose="02110004020202020204"/>
                        </a:defRPr>
                      </a:lvl7pPr>
                      <a:lvl8pPr marL="3200400" algn="l" defTabSz="914400" rtl="0" eaLnBrk="1" latinLnBrk="0" hangingPunct="1">
                        <a:defRPr sz="1800" b="1" kern="1200">
                          <a:solidFill>
                            <a:schemeClr val="lt1"/>
                          </a:solidFill>
                          <a:latin typeface="Aptos" panose="02110004020202020204"/>
                        </a:defRPr>
                      </a:lvl8pPr>
                      <a:lvl9pPr marL="3657600" algn="l" defTabSz="914400" rtl="0" eaLnBrk="1" latinLnBrk="0" hangingPunct="1">
                        <a:defRPr sz="1800" b="1" kern="1200">
                          <a:solidFill>
                            <a:schemeClr val="lt1"/>
                          </a:solidFill>
                          <a:latin typeface="Aptos" panose="02110004020202020204"/>
                        </a:defRPr>
                      </a:lvl9pPr>
                    </a:lstStyle>
                    <a:p>
                      <a:endParaRPr lang="fr-F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noFill/>
                  </a:tcPr>
                </a:tc>
                <a:tc gridSpan="4">
                  <a:txBody>
                    <a:bodyPr/>
                    <a:lstStyle>
                      <a:lvl1pPr marL="0" algn="l" defTabSz="914400" rtl="0" eaLnBrk="1" latinLnBrk="0" hangingPunct="1">
                        <a:defRPr sz="1800" b="1" kern="1200">
                          <a:solidFill>
                            <a:schemeClr val="lt1"/>
                          </a:solidFill>
                          <a:latin typeface="Aptos" panose="02110004020202020204"/>
                        </a:defRPr>
                      </a:lvl1pPr>
                      <a:lvl2pPr marL="457200" algn="l" defTabSz="914400" rtl="0" eaLnBrk="1" latinLnBrk="0" hangingPunct="1">
                        <a:defRPr sz="1800" b="1" kern="1200">
                          <a:solidFill>
                            <a:schemeClr val="lt1"/>
                          </a:solidFill>
                          <a:latin typeface="Aptos" panose="02110004020202020204"/>
                        </a:defRPr>
                      </a:lvl2pPr>
                      <a:lvl3pPr marL="914400" algn="l" defTabSz="914400" rtl="0" eaLnBrk="1" latinLnBrk="0" hangingPunct="1">
                        <a:defRPr sz="1800" b="1" kern="1200">
                          <a:solidFill>
                            <a:schemeClr val="lt1"/>
                          </a:solidFill>
                          <a:latin typeface="Aptos" panose="02110004020202020204"/>
                        </a:defRPr>
                      </a:lvl3pPr>
                      <a:lvl4pPr marL="1371600" algn="l" defTabSz="914400" rtl="0" eaLnBrk="1" latinLnBrk="0" hangingPunct="1">
                        <a:defRPr sz="1800" b="1" kern="1200">
                          <a:solidFill>
                            <a:schemeClr val="lt1"/>
                          </a:solidFill>
                          <a:latin typeface="Aptos" panose="02110004020202020204"/>
                        </a:defRPr>
                      </a:lvl4pPr>
                      <a:lvl5pPr marL="1828800" algn="l" defTabSz="914400" rtl="0" eaLnBrk="1" latinLnBrk="0" hangingPunct="1">
                        <a:defRPr sz="1800" b="1" kern="1200">
                          <a:solidFill>
                            <a:schemeClr val="lt1"/>
                          </a:solidFill>
                          <a:latin typeface="Aptos" panose="02110004020202020204"/>
                        </a:defRPr>
                      </a:lvl5pPr>
                      <a:lvl6pPr marL="2286000" algn="l" defTabSz="914400" rtl="0" eaLnBrk="1" latinLnBrk="0" hangingPunct="1">
                        <a:defRPr sz="1800" b="1" kern="1200">
                          <a:solidFill>
                            <a:schemeClr val="lt1"/>
                          </a:solidFill>
                          <a:latin typeface="Aptos" panose="02110004020202020204"/>
                        </a:defRPr>
                      </a:lvl6pPr>
                      <a:lvl7pPr marL="2743200" algn="l" defTabSz="914400" rtl="0" eaLnBrk="1" latinLnBrk="0" hangingPunct="1">
                        <a:defRPr sz="1800" b="1" kern="1200">
                          <a:solidFill>
                            <a:schemeClr val="lt1"/>
                          </a:solidFill>
                          <a:latin typeface="Aptos" panose="02110004020202020204"/>
                        </a:defRPr>
                      </a:lvl7pPr>
                      <a:lvl8pPr marL="3200400" algn="l" defTabSz="914400" rtl="0" eaLnBrk="1" latinLnBrk="0" hangingPunct="1">
                        <a:defRPr sz="1800" b="1" kern="1200">
                          <a:solidFill>
                            <a:schemeClr val="lt1"/>
                          </a:solidFill>
                          <a:latin typeface="Aptos" panose="02110004020202020204"/>
                        </a:defRPr>
                      </a:lvl8pPr>
                      <a:lvl9pPr marL="3657600" algn="l" defTabSz="914400" rtl="0" eaLnBrk="1" latinLnBrk="0" hangingPunct="1">
                        <a:defRPr sz="1800" b="1" kern="1200">
                          <a:solidFill>
                            <a:schemeClr val="lt1"/>
                          </a:solidFill>
                          <a:latin typeface="Aptos" panose="02110004020202020204"/>
                        </a:defRPr>
                      </a:lvl9pPr>
                    </a:lstStyle>
                    <a:p>
                      <a:pPr algn="ctr"/>
                      <a:r>
                        <a:rPr lang="fr-FR">
                          <a:solidFill>
                            <a:schemeClr val="tx1"/>
                          </a:solidFill>
                        </a:rPr>
                        <a:t>Emballages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4"/>
                    </a:solidFill>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lvl1pPr marL="0" algn="l" defTabSz="914400" rtl="0" eaLnBrk="1" latinLnBrk="0" hangingPunct="1">
                        <a:defRPr sz="1800" b="1" kern="1200">
                          <a:solidFill>
                            <a:schemeClr val="lt1"/>
                          </a:solidFill>
                          <a:latin typeface="Aptos" panose="02110004020202020204"/>
                        </a:defRPr>
                      </a:lvl1pPr>
                      <a:lvl2pPr marL="457200" algn="l" defTabSz="914400" rtl="0" eaLnBrk="1" latinLnBrk="0" hangingPunct="1">
                        <a:defRPr sz="1800" b="1" kern="1200">
                          <a:solidFill>
                            <a:schemeClr val="lt1"/>
                          </a:solidFill>
                          <a:latin typeface="Aptos" panose="02110004020202020204"/>
                        </a:defRPr>
                      </a:lvl2pPr>
                      <a:lvl3pPr marL="914400" algn="l" defTabSz="914400" rtl="0" eaLnBrk="1" latinLnBrk="0" hangingPunct="1">
                        <a:defRPr sz="1800" b="1" kern="1200">
                          <a:solidFill>
                            <a:schemeClr val="lt1"/>
                          </a:solidFill>
                          <a:latin typeface="Aptos" panose="02110004020202020204"/>
                        </a:defRPr>
                      </a:lvl3pPr>
                      <a:lvl4pPr marL="1371600" algn="l" defTabSz="914400" rtl="0" eaLnBrk="1" latinLnBrk="0" hangingPunct="1">
                        <a:defRPr sz="1800" b="1" kern="1200">
                          <a:solidFill>
                            <a:schemeClr val="lt1"/>
                          </a:solidFill>
                          <a:latin typeface="Aptos" panose="02110004020202020204"/>
                        </a:defRPr>
                      </a:lvl4pPr>
                      <a:lvl5pPr marL="1828800" algn="l" defTabSz="914400" rtl="0" eaLnBrk="1" latinLnBrk="0" hangingPunct="1">
                        <a:defRPr sz="1800" b="1" kern="1200">
                          <a:solidFill>
                            <a:schemeClr val="lt1"/>
                          </a:solidFill>
                          <a:latin typeface="Aptos" panose="02110004020202020204"/>
                        </a:defRPr>
                      </a:lvl5pPr>
                      <a:lvl6pPr marL="2286000" algn="l" defTabSz="914400" rtl="0" eaLnBrk="1" latinLnBrk="0" hangingPunct="1">
                        <a:defRPr sz="1800" b="1" kern="1200">
                          <a:solidFill>
                            <a:schemeClr val="lt1"/>
                          </a:solidFill>
                          <a:latin typeface="Aptos" panose="02110004020202020204"/>
                        </a:defRPr>
                      </a:lvl6pPr>
                      <a:lvl7pPr marL="2743200" algn="l" defTabSz="914400" rtl="0" eaLnBrk="1" latinLnBrk="0" hangingPunct="1">
                        <a:defRPr sz="1800" b="1" kern="1200">
                          <a:solidFill>
                            <a:schemeClr val="lt1"/>
                          </a:solidFill>
                          <a:latin typeface="Aptos" panose="02110004020202020204"/>
                        </a:defRPr>
                      </a:lvl7pPr>
                      <a:lvl8pPr marL="3200400" algn="l" defTabSz="914400" rtl="0" eaLnBrk="1" latinLnBrk="0" hangingPunct="1">
                        <a:defRPr sz="1800" b="1" kern="1200">
                          <a:solidFill>
                            <a:schemeClr val="lt1"/>
                          </a:solidFill>
                          <a:latin typeface="Aptos" panose="02110004020202020204"/>
                        </a:defRPr>
                      </a:lvl8pPr>
                      <a:lvl9pPr marL="3657600" algn="l" defTabSz="914400" rtl="0" eaLnBrk="1" latinLnBrk="0" hangingPunct="1">
                        <a:defRPr sz="1800" b="1" kern="1200">
                          <a:solidFill>
                            <a:schemeClr val="lt1"/>
                          </a:solidFill>
                          <a:latin typeface="Aptos" panose="02110004020202020204"/>
                        </a:defRPr>
                      </a:lvl9pPr>
                    </a:lstStyle>
                    <a:p>
                      <a:pPr algn="ctr"/>
                      <a:r>
                        <a:rPr lang="fr-FR">
                          <a:solidFill>
                            <a:schemeClr val="tx1"/>
                          </a:solidFill>
                        </a:rPr>
                        <a:t>Papiers </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1282602406"/>
                  </a:ext>
                </a:extLst>
              </a:tr>
              <a:tr h="370840">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endParaRPr lang="fr-F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sz="1400"/>
                        <a:t>(B) Briques alimentaires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sz="1400"/>
                        <a:t>(C) Cartons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sz="1400"/>
                        <a:t>(M) Métaux (alu et acier) </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sz="1400"/>
                        <a:t>(P) Plastiques</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sz="1400"/>
                        <a:t>(J) Journaux</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3686814632"/>
                  </a:ext>
                </a:extLst>
              </a:tr>
              <a:tr h="324000">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r>
                        <a:rPr lang="fr-FR" sz="1400" err="1"/>
                        <a:t>Multimatériaux</a:t>
                      </a:r>
                      <a:r>
                        <a:rPr lang="fr-FR" sz="1400"/>
                        <a:t> (BCMPJ)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4274913928"/>
                  </a:ext>
                </a:extLst>
              </a:tr>
              <a:tr h="324000">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r>
                        <a:rPr lang="fr-FR" sz="1400"/>
                        <a:t>Emballages légers seuls (BCMP)</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760829585"/>
                  </a:ext>
                </a:extLst>
              </a:tr>
              <a:tr h="324000">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r>
                        <a:rPr lang="fr-FR" sz="1400"/>
                        <a:t>Non –Fibreux (BMP)</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2665187418"/>
                  </a:ext>
                </a:extLst>
              </a:tr>
              <a:tr h="324000">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r>
                        <a:rPr lang="fr-FR" sz="1400"/>
                        <a:t>Papiers (J)</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194194642"/>
                  </a:ext>
                </a:extLst>
              </a:tr>
              <a:tr h="324000">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r>
                        <a:rPr lang="fr-FR" sz="1400"/>
                        <a:t>Cartons seuls (C)</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20000"/>
                      </a:srgbClr>
                    </a:solidFill>
                  </a:tcPr>
                </a:tc>
                <a:extLst>
                  <a:ext uri="{0D108BD9-81ED-4DB2-BD59-A6C34878D82A}">
                    <a16:rowId xmlns:a16="http://schemas.microsoft.com/office/drawing/2014/main" val="1856080911"/>
                  </a:ext>
                </a:extLst>
              </a:tr>
              <a:tr h="324000">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r>
                        <a:rPr lang="fr-FR" sz="1400"/>
                        <a:t>Fibreux (CJ)</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endParaRPr lang="fr-F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tc>
                  <a:txBody>
                    <a:bodyPr/>
                    <a:lstStyle>
                      <a:lvl1pPr marL="0" algn="l" defTabSz="914400" rtl="0" eaLnBrk="1" latinLnBrk="0" hangingPunct="1">
                        <a:defRPr sz="1800" kern="1200">
                          <a:solidFill>
                            <a:schemeClr val="dk1"/>
                          </a:solidFill>
                          <a:latin typeface="Aptos" panose="02110004020202020204"/>
                        </a:defRPr>
                      </a:lvl1pPr>
                      <a:lvl2pPr marL="457200" algn="l" defTabSz="914400" rtl="0" eaLnBrk="1" latinLnBrk="0" hangingPunct="1">
                        <a:defRPr sz="1800" kern="1200">
                          <a:solidFill>
                            <a:schemeClr val="dk1"/>
                          </a:solidFill>
                          <a:latin typeface="Aptos" panose="02110004020202020204"/>
                        </a:defRPr>
                      </a:lvl2pPr>
                      <a:lvl3pPr marL="914400" algn="l" defTabSz="914400" rtl="0" eaLnBrk="1" latinLnBrk="0" hangingPunct="1">
                        <a:defRPr sz="1800" kern="1200">
                          <a:solidFill>
                            <a:schemeClr val="dk1"/>
                          </a:solidFill>
                          <a:latin typeface="Aptos" panose="02110004020202020204"/>
                        </a:defRPr>
                      </a:lvl3pPr>
                      <a:lvl4pPr marL="1371600" algn="l" defTabSz="914400" rtl="0" eaLnBrk="1" latinLnBrk="0" hangingPunct="1">
                        <a:defRPr sz="1800" kern="1200">
                          <a:solidFill>
                            <a:schemeClr val="dk1"/>
                          </a:solidFill>
                          <a:latin typeface="Aptos" panose="02110004020202020204"/>
                        </a:defRPr>
                      </a:lvl4pPr>
                      <a:lvl5pPr marL="1828800" algn="l" defTabSz="914400" rtl="0" eaLnBrk="1" latinLnBrk="0" hangingPunct="1">
                        <a:defRPr sz="1800" kern="1200">
                          <a:solidFill>
                            <a:schemeClr val="dk1"/>
                          </a:solidFill>
                          <a:latin typeface="Aptos" panose="02110004020202020204"/>
                        </a:defRPr>
                      </a:lvl5pPr>
                      <a:lvl6pPr marL="2286000" algn="l" defTabSz="914400" rtl="0" eaLnBrk="1" latinLnBrk="0" hangingPunct="1">
                        <a:defRPr sz="1800" kern="1200">
                          <a:solidFill>
                            <a:schemeClr val="dk1"/>
                          </a:solidFill>
                          <a:latin typeface="Aptos" panose="02110004020202020204"/>
                        </a:defRPr>
                      </a:lvl6pPr>
                      <a:lvl7pPr marL="2743200" algn="l" defTabSz="914400" rtl="0" eaLnBrk="1" latinLnBrk="0" hangingPunct="1">
                        <a:defRPr sz="1800" kern="1200">
                          <a:solidFill>
                            <a:schemeClr val="dk1"/>
                          </a:solidFill>
                          <a:latin typeface="Aptos" panose="02110004020202020204"/>
                        </a:defRPr>
                      </a:lvl7pPr>
                      <a:lvl8pPr marL="3200400" algn="l" defTabSz="914400" rtl="0" eaLnBrk="1" latinLnBrk="0" hangingPunct="1">
                        <a:defRPr sz="1800" kern="1200">
                          <a:solidFill>
                            <a:schemeClr val="dk1"/>
                          </a:solidFill>
                          <a:latin typeface="Aptos" panose="02110004020202020204"/>
                        </a:defRPr>
                      </a:lvl8pPr>
                      <a:lvl9pPr marL="3657600" algn="l" defTabSz="914400" rtl="0" eaLnBrk="1" latinLnBrk="0" hangingPunct="1">
                        <a:defRPr sz="1800" kern="1200">
                          <a:solidFill>
                            <a:schemeClr val="dk1"/>
                          </a:solidFill>
                          <a:latin typeface="Aptos" panose="02110004020202020204"/>
                        </a:defRPr>
                      </a:lvl9pPr>
                    </a:lstStyle>
                    <a:p>
                      <a:pPr algn="ctr"/>
                      <a:r>
                        <a:rPr lang="fr-FR"/>
                        <a:t>X</a:t>
                      </a:r>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56082">
                        <a:tint val="40000"/>
                      </a:srgbClr>
                    </a:solidFill>
                  </a:tcPr>
                </a:tc>
                <a:extLst>
                  <a:ext uri="{0D108BD9-81ED-4DB2-BD59-A6C34878D82A}">
                    <a16:rowId xmlns:a16="http://schemas.microsoft.com/office/drawing/2014/main" val="965335491"/>
                  </a:ext>
                </a:extLst>
              </a:tr>
            </a:tbl>
          </a:graphicData>
        </a:graphic>
      </p:graphicFrame>
    </p:spTree>
    <p:extLst>
      <p:ext uri="{BB962C8B-B14F-4D97-AF65-F5344CB8AC3E}">
        <p14:creationId xmlns:p14="http://schemas.microsoft.com/office/powerpoint/2010/main" val="781404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8AAFBD00-5017-12EA-90DA-776613DB5E6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28B96929-1F10-918A-433D-5B89A8FA6348}"/>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4AD4514A-7882-8DC7-A64E-99AB11087407}"/>
              </a:ext>
            </a:extLst>
          </p:cNvPr>
          <p:cNvSpPr>
            <a:spLocks noGrp="1"/>
          </p:cNvSpPr>
          <p:nvPr>
            <p:ph type="title"/>
          </p:nvPr>
        </p:nvSpPr>
        <p:spPr/>
        <p:txBody>
          <a:bodyPr/>
          <a:lstStyle/>
          <a:p>
            <a:r>
              <a:rPr lang="fr-FR">
                <a:latin typeface="Aptos" panose="020B0004020202020204" pitchFamily="34" charset="0"/>
              </a:rPr>
              <a:t>Présentation du candidat et du territoire</a:t>
            </a:r>
          </a:p>
        </p:txBody>
      </p:sp>
      <p:sp>
        <p:nvSpPr>
          <p:cNvPr id="6" name="Rectangle 5">
            <a:extLst>
              <a:ext uri="{FF2B5EF4-FFF2-40B4-BE49-F238E27FC236}">
                <a16:creationId xmlns:a16="http://schemas.microsoft.com/office/drawing/2014/main" id="{E4033CB9-353F-B3CC-354A-FB03782F2B61}"/>
              </a:ext>
            </a:extLst>
          </p:cNvPr>
          <p:cNvSpPr/>
          <p:nvPr/>
        </p:nvSpPr>
        <p:spPr>
          <a:xfrm>
            <a:off x="156000" y="1306623"/>
            <a:ext cx="11880000" cy="2689305"/>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7" name="ZoneTexte 6">
            <a:extLst>
              <a:ext uri="{FF2B5EF4-FFF2-40B4-BE49-F238E27FC236}">
                <a16:creationId xmlns:a16="http://schemas.microsoft.com/office/drawing/2014/main" id="{0DBED925-891B-4694-9183-6F68FC74C9C2}"/>
              </a:ext>
            </a:extLst>
          </p:cNvPr>
          <p:cNvSpPr txBox="1"/>
          <p:nvPr/>
        </p:nvSpPr>
        <p:spPr>
          <a:xfrm>
            <a:off x="336000" y="1486621"/>
            <a:ext cx="11520000" cy="2335571"/>
          </a:xfrm>
          <a:prstGeom prst="rect">
            <a:avLst/>
          </a:prstGeom>
          <a:solidFill>
            <a:schemeClr val="bg1"/>
          </a:solid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Il est attendu dans cette partie que le candidat traite les éléments suivants à minima :</a:t>
            </a:r>
          </a:p>
          <a:p>
            <a:pPr marL="285750" indent="-285750">
              <a:buFont typeface="Arial" panose="020B0604020202020204" pitchFamily="34" charset="0"/>
              <a:buChar char="•"/>
              <a:defRPr/>
            </a:pPr>
            <a:r>
              <a:rPr kumimoji="0" lang="fr-FR" sz="1600" b="0" i="0" u="none" strike="noStrike" kern="1200" cap="none" spc="0" normalizeH="0" baseline="0" noProof="0">
                <a:ln>
                  <a:noFill/>
                </a:ln>
                <a:solidFill>
                  <a:srgbClr val="000000"/>
                </a:solidFill>
                <a:effectLst/>
                <a:uLnTx/>
                <a:uFillTx/>
                <a:latin typeface="Aptos"/>
              </a:rPr>
              <a:t>Présentation du </a:t>
            </a:r>
            <a:r>
              <a:rPr lang="fr-FR" sz="1600">
                <a:solidFill>
                  <a:srgbClr val="000000"/>
                </a:solidFill>
                <a:latin typeface="Aptos"/>
              </a:rPr>
              <a:t>territoire (spécificités, démographie, type d’habitat…)</a:t>
            </a:r>
          </a:p>
          <a:p>
            <a:pPr marL="285750" indent="-285750">
              <a:buFont typeface="Arial" panose="020B0604020202020204" pitchFamily="34" charset="0"/>
              <a:buChar char="•"/>
              <a:defRPr/>
            </a:pPr>
            <a:r>
              <a:rPr lang="fr-FR" sz="1600">
                <a:solidFill>
                  <a:srgbClr val="000000"/>
                </a:solidFill>
                <a:latin typeface="Aptos"/>
              </a:rPr>
              <a:t>Présentation du </a:t>
            </a:r>
            <a:r>
              <a:rPr kumimoji="0" lang="fr-FR" sz="1600" b="0" i="0" u="none" strike="noStrike" kern="1200" cap="none" spc="0" normalizeH="0" baseline="0" noProof="0">
                <a:ln>
                  <a:noFill/>
                </a:ln>
                <a:solidFill>
                  <a:srgbClr val="000000"/>
                </a:solidFill>
                <a:effectLst/>
                <a:uLnTx/>
                <a:uFillTx/>
                <a:latin typeface="Aptos"/>
              </a:rPr>
              <a:t>candidat qui porte le projet (avec présentation </a:t>
            </a:r>
            <a:r>
              <a:rPr lang="fr-FR" sz="1600">
                <a:solidFill>
                  <a:srgbClr val="000000"/>
                </a:solidFill>
                <a:latin typeface="Aptos"/>
              </a:rPr>
              <a:t>de</a:t>
            </a:r>
            <a:r>
              <a:rPr kumimoji="0" lang="fr-FR" sz="1600" b="0" i="0" u="none" strike="noStrike" kern="1200" cap="none" spc="0" normalizeH="0" baseline="0" noProof="0">
                <a:ln>
                  <a:noFill/>
                </a:ln>
                <a:solidFill>
                  <a:srgbClr val="000000"/>
                </a:solidFill>
                <a:effectLst/>
                <a:uLnTx/>
                <a:uFillTx/>
                <a:latin typeface="Aptos"/>
              </a:rPr>
              <a:t> ses compétences</a:t>
            </a:r>
            <a:r>
              <a:rPr lang="fr-FR" sz="1600">
                <a:solidFill>
                  <a:srgbClr val="000000"/>
                </a:solidFill>
                <a:latin typeface="Aptos"/>
              </a:rPr>
              <a:t>) </a:t>
            </a:r>
            <a:endParaRPr lang="fr-FR" sz="1600" b="0" i="0" u="none" strike="noStrike" kern="1200" cap="none" spc="0" normalizeH="0" baseline="0" noProof="0">
              <a:ln>
                <a:noFill/>
              </a:ln>
              <a:solidFill>
                <a:srgbClr val="000000"/>
              </a:solidFill>
              <a:effectLst/>
              <a:uLnTx/>
              <a:uFillTx/>
              <a:latin typeface="Aptos" panose="020B00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Par cette présentation, Citeo souhaite comprendre les spécificités du porteur et du territoire pour mesurer ensuite l’adéquation des choix techniques proposés.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Format de réponse libre via des slide à intégrer dans le document de réponses </a:t>
            </a: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(4 slides maximum)</a:t>
            </a: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a:rPr>
              <a:t>Possibilité d’utiliser le modèle de slide proposé ci après </a:t>
            </a:r>
            <a:r>
              <a:rPr kumimoji="0" lang="fr-FR" sz="1600" b="1" i="0" u="none" strike="noStrike" kern="1200" cap="none" spc="0" normalizeH="0" baseline="0" noProof="0">
                <a:ln>
                  <a:noFill/>
                </a:ln>
                <a:solidFill>
                  <a:srgbClr val="000000"/>
                </a:solidFill>
                <a:effectLst/>
                <a:uLnTx/>
                <a:uFillTx/>
                <a:latin typeface="Aptos"/>
              </a:rPr>
              <a:t>(4 slides maximum)</a:t>
            </a:r>
            <a:r>
              <a:rPr kumimoji="0" lang="fr-FR" sz="1600" b="0" i="0" u="none" strike="noStrike" kern="1200" cap="none" spc="0" normalizeH="0" baseline="0" noProof="0">
                <a:ln>
                  <a:noFill/>
                </a:ln>
                <a:solidFill>
                  <a:srgbClr val="000000"/>
                </a:solidFill>
                <a:effectLst/>
                <a:uLnTx/>
                <a:uFillTx/>
                <a:latin typeface="Aptos"/>
              </a:rPr>
              <a:t>. </a:t>
            </a:r>
            <a:endParaRPr lang="fr-FR" sz="1600" b="0" i="0" u="none" strike="noStrike" kern="1200" cap="none" spc="0" normalizeH="0" baseline="0" noProof="0">
              <a:ln>
                <a:noFill/>
              </a:ln>
              <a:solidFill>
                <a:srgbClr val="000000"/>
              </a:solidFill>
              <a:effectLst/>
              <a:uLnTx/>
              <a:uFillTx/>
              <a:latin typeface="Aptos"/>
            </a:endParaRPr>
          </a:p>
        </p:txBody>
      </p:sp>
      <p:grpSp>
        <p:nvGrpSpPr>
          <p:cNvPr id="5" name="Groupe 4">
            <a:extLst>
              <a:ext uri="{FF2B5EF4-FFF2-40B4-BE49-F238E27FC236}">
                <a16:creationId xmlns:a16="http://schemas.microsoft.com/office/drawing/2014/main" id="{B85F0DFF-7F77-1FF8-E62D-7F2095B7BEC7}"/>
              </a:ext>
            </a:extLst>
          </p:cNvPr>
          <p:cNvGrpSpPr/>
          <p:nvPr/>
        </p:nvGrpSpPr>
        <p:grpSpPr>
          <a:xfrm>
            <a:off x="156000" y="4086494"/>
            <a:ext cx="11880000" cy="2286874"/>
            <a:chOff x="0" y="663692"/>
            <a:chExt cx="12045988" cy="1945076"/>
          </a:xfrm>
        </p:grpSpPr>
        <p:sp>
          <p:nvSpPr>
            <p:cNvPr id="8" name="Rectangle 7">
              <a:extLst>
                <a:ext uri="{FF2B5EF4-FFF2-40B4-BE49-F238E27FC236}">
                  <a16:creationId xmlns:a16="http://schemas.microsoft.com/office/drawing/2014/main" id="{5E2DB60D-1EDC-7B35-2E00-D2583B7F3A19}"/>
                </a:ext>
              </a:extLst>
            </p:cNvPr>
            <p:cNvSpPr/>
            <p:nvPr/>
          </p:nvSpPr>
          <p:spPr>
            <a:xfrm>
              <a:off x="0" y="663692"/>
              <a:ext cx="12045988" cy="1945076"/>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ZoneTexte 8">
              <a:extLst>
                <a:ext uri="{FF2B5EF4-FFF2-40B4-BE49-F238E27FC236}">
                  <a16:creationId xmlns:a16="http://schemas.microsoft.com/office/drawing/2014/main" id="{3DE9C64D-3479-F342-3250-AFF1C8A5079E}"/>
                </a:ext>
              </a:extLst>
            </p:cNvPr>
            <p:cNvSpPr txBox="1"/>
            <p:nvPr/>
          </p:nvSpPr>
          <p:spPr>
            <a:xfrm>
              <a:off x="182515" y="730763"/>
              <a:ext cx="11680958" cy="1810933"/>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 </a:t>
              </a:r>
            </a:p>
          </p:txBody>
        </p:sp>
      </p:grpSp>
    </p:spTree>
    <p:extLst>
      <p:ext uri="{BB962C8B-B14F-4D97-AF65-F5344CB8AC3E}">
        <p14:creationId xmlns:p14="http://schemas.microsoft.com/office/powerpoint/2010/main" val="650869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5A3F25A0-02DC-BEE5-C58D-A5285B6CF74A}"/>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3B3D0C4C-B66E-1053-71F3-90881BA25619}"/>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05A704C8-5A4D-F578-805E-660516AE0372}"/>
              </a:ext>
            </a:extLst>
          </p:cNvPr>
          <p:cNvSpPr>
            <a:spLocks noGrp="1"/>
          </p:cNvSpPr>
          <p:nvPr>
            <p:ph type="title"/>
          </p:nvPr>
        </p:nvSpPr>
        <p:spPr/>
        <p:txBody>
          <a:bodyPr/>
          <a:lstStyle/>
          <a:p>
            <a:r>
              <a:rPr lang="fr-FR"/>
              <a:t>Portage et pilotage projet</a:t>
            </a:r>
          </a:p>
        </p:txBody>
      </p:sp>
      <p:sp>
        <p:nvSpPr>
          <p:cNvPr id="6" name="Rectangle 5">
            <a:extLst>
              <a:ext uri="{FF2B5EF4-FFF2-40B4-BE49-F238E27FC236}">
                <a16:creationId xmlns:a16="http://schemas.microsoft.com/office/drawing/2014/main" id="{BD4DC875-7AF4-F9BC-5F7C-61D91C38AABA}"/>
              </a:ext>
            </a:extLst>
          </p:cNvPr>
          <p:cNvSpPr/>
          <p:nvPr/>
        </p:nvSpPr>
        <p:spPr>
          <a:xfrm>
            <a:off x="156000" y="1151175"/>
            <a:ext cx="11880000" cy="2881329"/>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7" name="ZoneTexte 6">
            <a:extLst>
              <a:ext uri="{FF2B5EF4-FFF2-40B4-BE49-F238E27FC236}">
                <a16:creationId xmlns:a16="http://schemas.microsoft.com/office/drawing/2014/main" id="{CBBE742A-64DA-23BD-0898-0FEA106FC53F}"/>
              </a:ext>
            </a:extLst>
          </p:cNvPr>
          <p:cNvSpPr txBox="1"/>
          <p:nvPr/>
        </p:nvSpPr>
        <p:spPr>
          <a:xfrm>
            <a:off x="336000" y="1303741"/>
            <a:ext cx="11520000" cy="2591603"/>
          </a:xfrm>
          <a:prstGeom prst="rect">
            <a:avLst/>
          </a:prstGeom>
          <a:solidFill>
            <a:schemeClr val="bg1"/>
          </a:solid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Times New Roman" panose="02020603050405020304" pitchFamily="18" charset="0"/>
              </a:rPr>
              <a:t>Le candidat présentera les éléments suivants concernant le portage et le pilotage du projet : </a:t>
            </a:r>
          </a:p>
          <a:p>
            <a:pPr marL="285750" lvl="0" indent="-285750">
              <a:buFont typeface="Arial" panose="020B0604020202020204" pitchFamily="34" charset="0"/>
              <a:buChar char="•"/>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Times New Roman" panose="02020603050405020304" pitchFamily="18" charset="0"/>
              </a:rPr>
              <a:t>Les parties prenantes du projet</a:t>
            </a: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Times New Roman" panose="02020603050405020304" pitchFamily="18" charset="0"/>
              </a:rPr>
              <a:t>, de leur rôle (</a:t>
            </a:r>
            <a:r>
              <a:rPr lang="fr-FR" sz="1600">
                <a:solidFill>
                  <a:srgbClr val="000000"/>
                </a:solidFill>
                <a:latin typeface="Aptos" panose="020B0004020202020204" pitchFamily="34" charset="0"/>
                <a:cs typeface="Times New Roman" panose="02020603050405020304" pitchFamily="18" charset="0"/>
              </a:rPr>
              <a:t>pilote, contributeurs, propriétaires des données…) </a:t>
            </a: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Times New Roman" panose="02020603050405020304" pitchFamily="18" charset="0"/>
              </a:rPr>
              <a:t>et de leur niveau d'implication (services techniques, propreté, maintenance, communication, opérateurs de collecte, centres de tri, Architectes des Bâtiments de France, AMO, élus, etc.)</a:t>
            </a:r>
          </a:p>
          <a:p>
            <a:pPr marL="285750" lvl="0" indent="-285750">
              <a:buFont typeface="Arial" panose="020B0604020202020204" pitchFamily="34" charset="0"/>
              <a:buChar char="•"/>
              <a:defRPr/>
            </a:pPr>
            <a:r>
              <a:rPr lang="fr-FR" sz="1600" b="1">
                <a:solidFill>
                  <a:srgbClr val="000000"/>
                </a:solidFill>
                <a:latin typeface="Aptos" panose="020B0004020202020204" pitchFamily="34" charset="0"/>
                <a:cs typeface="Times New Roman" panose="02020603050405020304" pitchFamily="18" charset="0"/>
              </a:rPr>
              <a:t>Un organigramme du pilotage du projet : </a:t>
            </a:r>
            <a:r>
              <a:rPr lang="fr-FR" sz="1600">
                <a:solidFill>
                  <a:srgbClr val="000000"/>
                </a:solidFill>
                <a:latin typeface="Aptos" panose="020B0004020202020204" pitchFamily="34" charset="0"/>
                <a:cs typeface="Times New Roman" panose="02020603050405020304" pitchFamily="18" charset="0"/>
              </a:rPr>
              <a:t>décrit l’organisation du projet les rôles et implications des parties prenantes. En commentaire au besoin dénomination des membres</a:t>
            </a:r>
          </a:p>
          <a:p>
            <a:pPr marL="285750" lvl="0" indent="-285750">
              <a:buFont typeface="Arial" panose="020B0604020202020204" pitchFamily="34" charset="0"/>
              <a:buChar char="•"/>
              <a:defRPr/>
            </a:pPr>
            <a:r>
              <a:rPr lang="fr-FR" sz="1600" b="1">
                <a:solidFill>
                  <a:srgbClr val="000000"/>
                </a:solidFill>
                <a:latin typeface="Aptos" panose="020B0004020202020204" pitchFamily="34" charset="0"/>
                <a:cs typeface="Times New Roman" panose="02020603050405020304" pitchFamily="18" charset="0"/>
              </a:rPr>
              <a:t>Présentation des élus associés </a:t>
            </a:r>
            <a:r>
              <a:rPr lang="fr-FR" sz="1600">
                <a:solidFill>
                  <a:srgbClr val="000000"/>
                </a:solidFill>
                <a:latin typeface="Aptos" panose="020B0004020202020204" pitchFamily="34" charset="0"/>
                <a:cs typeface="Times New Roman" panose="02020603050405020304" pitchFamily="18" charset="0"/>
              </a:rPr>
              <a:t>au projet et leur niveau d’implication</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Format de réponse libre via des slides à intégrer dans le document de réponses </a:t>
            </a: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(4 slides maximum).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Possibilité d’utiliser le modèle de slide proposé ci après </a:t>
            </a: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(4 slides maximum). </a:t>
            </a:r>
          </a:p>
        </p:txBody>
      </p:sp>
      <p:grpSp>
        <p:nvGrpSpPr>
          <p:cNvPr id="5" name="Groupe 4">
            <a:extLst>
              <a:ext uri="{FF2B5EF4-FFF2-40B4-BE49-F238E27FC236}">
                <a16:creationId xmlns:a16="http://schemas.microsoft.com/office/drawing/2014/main" id="{D5577FB3-5E86-C3E4-0BC9-D4EBF5D020D2}"/>
              </a:ext>
            </a:extLst>
          </p:cNvPr>
          <p:cNvGrpSpPr/>
          <p:nvPr/>
        </p:nvGrpSpPr>
        <p:grpSpPr>
          <a:xfrm>
            <a:off x="156000" y="4104782"/>
            <a:ext cx="11880000" cy="2286874"/>
            <a:chOff x="0" y="663692"/>
            <a:chExt cx="12045988" cy="1945076"/>
          </a:xfrm>
        </p:grpSpPr>
        <p:sp>
          <p:nvSpPr>
            <p:cNvPr id="8" name="Rectangle 7">
              <a:extLst>
                <a:ext uri="{FF2B5EF4-FFF2-40B4-BE49-F238E27FC236}">
                  <a16:creationId xmlns:a16="http://schemas.microsoft.com/office/drawing/2014/main" id="{C70DE240-244B-93F7-A09B-9B5B6C6EBE1C}"/>
                </a:ext>
              </a:extLst>
            </p:cNvPr>
            <p:cNvSpPr/>
            <p:nvPr/>
          </p:nvSpPr>
          <p:spPr>
            <a:xfrm>
              <a:off x="0" y="663692"/>
              <a:ext cx="12045988" cy="1945076"/>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9" name="ZoneTexte 8">
              <a:extLst>
                <a:ext uri="{FF2B5EF4-FFF2-40B4-BE49-F238E27FC236}">
                  <a16:creationId xmlns:a16="http://schemas.microsoft.com/office/drawing/2014/main" id="{D3626E51-7C3F-FB8D-0E80-B511CACC4A8A}"/>
                </a:ext>
              </a:extLst>
            </p:cNvPr>
            <p:cNvSpPr txBox="1"/>
            <p:nvPr/>
          </p:nvSpPr>
          <p:spPr>
            <a:xfrm>
              <a:off x="182515" y="730763"/>
              <a:ext cx="11680958" cy="1810933"/>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 </a:t>
              </a:r>
            </a:p>
          </p:txBody>
        </p:sp>
      </p:grpSp>
    </p:spTree>
    <p:extLst>
      <p:ext uri="{BB962C8B-B14F-4D97-AF65-F5344CB8AC3E}">
        <p14:creationId xmlns:p14="http://schemas.microsoft.com/office/powerpoint/2010/main" val="1435677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C0397555-5FEB-AE14-DBC4-0D16C3BDFBAC}"/>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744B4B92-88DB-950E-FE7B-886CB9822869}"/>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8D5469D3-E62C-F3CA-3688-5E18DF785910}"/>
              </a:ext>
            </a:extLst>
          </p:cNvPr>
          <p:cNvSpPr>
            <a:spLocks noGrp="1"/>
          </p:cNvSpPr>
          <p:nvPr>
            <p:ph type="title"/>
          </p:nvPr>
        </p:nvSpPr>
        <p:spPr/>
        <p:txBody>
          <a:bodyPr/>
          <a:lstStyle/>
          <a:p>
            <a:r>
              <a:rPr lang="fr-FR"/>
              <a:t>Lieux d'implantations et choix des équipements</a:t>
            </a:r>
          </a:p>
        </p:txBody>
      </p:sp>
      <p:grpSp>
        <p:nvGrpSpPr>
          <p:cNvPr id="13" name="Groupe 12">
            <a:extLst>
              <a:ext uri="{FF2B5EF4-FFF2-40B4-BE49-F238E27FC236}">
                <a16:creationId xmlns:a16="http://schemas.microsoft.com/office/drawing/2014/main" id="{EB4DF843-2173-FC8E-3142-DDBADD86748A}"/>
              </a:ext>
            </a:extLst>
          </p:cNvPr>
          <p:cNvGrpSpPr/>
          <p:nvPr/>
        </p:nvGrpSpPr>
        <p:grpSpPr>
          <a:xfrm>
            <a:off x="156000" y="1233487"/>
            <a:ext cx="11880000" cy="5066428"/>
            <a:chOff x="156000" y="1253923"/>
            <a:chExt cx="11880000" cy="5030496"/>
          </a:xfrm>
        </p:grpSpPr>
        <p:grpSp>
          <p:nvGrpSpPr>
            <p:cNvPr id="14" name="Groupe 13">
              <a:extLst>
                <a:ext uri="{FF2B5EF4-FFF2-40B4-BE49-F238E27FC236}">
                  <a16:creationId xmlns:a16="http://schemas.microsoft.com/office/drawing/2014/main" id="{16F411E5-17DE-694A-3E6A-19FDAA91F270}"/>
                </a:ext>
              </a:extLst>
            </p:cNvPr>
            <p:cNvGrpSpPr/>
            <p:nvPr/>
          </p:nvGrpSpPr>
          <p:grpSpPr>
            <a:xfrm>
              <a:off x="156000" y="1253923"/>
              <a:ext cx="11880000" cy="916152"/>
              <a:chOff x="0" y="1072433"/>
              <a:chExt cx="12045988" cy="1329671"/>
            </a:xfrm>
          </p:grpSpPr>
          <p:sp>
            <p:nvSpPr>
              <p:cNvPr id="20" name="Rectangle 19">
                <a:extLst>
                  <a:ext uri="{FF2B5EF4-FFF2-40B4-BE49-F238E27FC236}">
                    <a16:creationId xmlns:a16="http://schemas.microsoft.com/office/drawing/2014/main" id="{633A0046-B38B-FBDA-3EFE-8A3A49E25B57}"/>
                  </a:ext>
                </a:extLst>
              </p:cNvPr>
              <p:cNvSpPr/>
              <p:nvPr/>
            </p:nvSpPr>
            <p:spPr>
              <a:xfrm>
                <a:off x="0" y="1072433"/>
                <a:ext cx="12045988" cy="1329671"/>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1" name="ZoneTexte 20">
                <a:extLst>
                  <a:ext uri="{FF2B5EF4-FFF2-40B4-BE49-F238E27FC236}">
                    <a16:creationId xmlns:a16="http://schemas.microsoft.com/office/drawing/2014/main" id="{994D0B48-03EB-1A0C-0ECD-7E718757FD9C}"/>
                  </a:ext>
                </a:extLst>
              </p:cNvPr>
              <p:cNvSpPr txBox="1"/>
              <p:nvPr/>
            </p:nvSpPr>
            <p:spPr>
              <a:xfrm>
                <a:off x="182515" y="1331827"/>
                <a:ext cx="11680958" cy="797395"/>
              </a:xfrm>
              <a:prstGeom prst="rect">
                <a:avLst/>
              </a:prstGeom>
              <a:solidFill>
                <a:schemeClr val="bg1"/>
              </a:solidFill>
            </p:spPr>
            <p:txBody>
              <a:bodyPr wrap="square" rtlCol="0">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700">
                    <a:effectLst/>
                    <a:latin typeface="Aptos" panose="020B0004020202020204" pitchFamily="34" charset="0"/>
                  </a:rPr>
                  <a:t>Présentation de la méthodologie utilisée pour définir les lieux ciblés - critères pour définir les lieux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15" name="Groupe 14">
              <a:extLst>
                <a:ext uri="{FF2B5EF4-FFF2-40B4-BE49-F238E27FC236}">
                  <a16:creationId xmlns:a16="http://schemas.microsoft.com/office/drawing/2014/main" id="{E525A7AE-D494-80A2-0E36-B3C91533A1A2}"/>
                </a:ext>
              </a:extLst>
            </p:cNvPr>
            <p:cNvGrpSpPr/>
            <p:nvPr/>
          </p:nvGrpSpPr>
          <p:grpSpPr>
            <a:xfrm>
              <a:off x="156000" y="2259155"/>
              <a:ext cx="11880000" cy="4025264"/>
              <a:chOff x="0" y="463354"/>
              <a:chExt cx="12045988" cy="2125204"/>
            </a:xfrm>
          </p:grpSpPr>
          <p:sp>
            <p:nvSpPr>
              <p:cNvPr id="16" name="Rectangle 15">
                <a:extLst>
                  <a:ext uri="{FF2B5EF4-FFF2-40B4-BE49-F238E27FC236}">
                    <a16:creationId xmlns:a16="http://schemas.microsoft.com/office/drawing/2014/main" id="{69FAF25C-BFDA-6486-EE30-A1E996A6BA6E}"/>
                  </a:ext>
                </a:extLst>
              </p:cNvPr>
              <p:cNvSpPr/>
              <p:nvPr/>
            </p:nvSpPr>
            <p:spPr>
              <a:xfrm>
                <a:off x="0" y="463354"/>
                <a:ext cx="12045988" cy="2125204"/>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7" name="ZoneTexte 16">
                <a:extLst>
                  <a:ext uri="{FF2B5EF4-FFF2-40B4-BE49-F238E27FC236}">
                    <a16:creationId xmlns:a16="http://schemas.microsoft.com/office/drawing/2014/main" id="{BC2D9FD3-0B0A-CFE6-4D1F-43E944AB8B10}"/>
                  </a:ext>
                </a:extLst>
              </p:cNvPr>
              <p:cNvSpPr txBox="1"/>
              <p:nvPr/>
            </p:nvSpPr>
            <p:spPr>
              <a:xfrm>
                <a:off x="182515" y="744983"/>
                <a:ext cx="11680958" cy="179283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rial" panose="020B0604020202020204"/>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9" name="ZoneTexte 18">
                <a:extLst>
                  <a:ext uri="{FF2B5EF4-FFF2-40B4-BE49-F238E27FC236}">
                    <a16:creationId xmlns:a16="http://schemas.microsoft.com/office/drawing/2014/main" id="{96ACA4E3-8A92-66E5-AE8F-1415909B9540}"/>
                  </a:ext>
                </a:extLst>
              </p:cNvPr>
              <p:cNvSpPr txBox="1"/>
              <p:nvPr/>
            </p:nvSpPr>
            <p:spPr>
              <a:xfrm>
                <a:off x="182515" y="536295"/>
                <a:ext cx="11680958" cy="1974624"/>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1511615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9ACF03-2FB2-ACD0-393A-839F3F76935A}"/>
            </a:ext>
          </a:extLst>
        </p:cNvPr>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212F4B48-5DF1-44CA-A997-6348295A9147}"/>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C0DE7BEF-1C10-502D-8998-15C6FD07E7D1}"/>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36CF0A59-1236-9D0A-1DD8-1A232D387948}"/>
              </a:ext>
            </a:extLst>
          </p:cNvPr>
          <p:cNvSpPr>
            <a:spLocks noGrp="1"/>
          </p:cNvSpPr>
          <p:nvPr>
            <p:ph type="title"/>
          </p:nvPr>
        </p:nvSpPr>
        <p:spPr/>
        <p:txBody>
          <a:bodyPr/>
          <a:lstStyle/>
          <a:p>
            <a:r>
              <a:rPr lang="fr-FR"/>
              <a:t>Lieux d'implantations et choix des équipements</a:t>
            </a:r>
          </a:p>
        </p:txBody>
      </p:sp>
      <p:grpSp>
        <p:nvGrpSpPr>
          <p:cNvPr id="13" name="Groupe 12">
            <a:extLst>
              <a:ext uri="{FF2B5EF4-FFF2-40B4-BE49-F238E27FC236}">
                <a16:creationId xmlns:a16="http://schemas.microsoft.com/office/drawing/2014/main" id="{2C6F51C3-8E71-13BE-7F41-1A96E023FD8C}"/>
              </a:ext>
            </a:extLst>
          </p:cNvPr>
          <p:cNvGrpSpPr/>
          <p:nvPr/>
        </p:nvGrpSpPr>
        <p:grpSpPr>
          <a:xfrm>
            <a:off x="156000" y="1233486"/>
            <a:ext cx="11880000" cy="5059363"/>
            <a:chOff x="156000" y="1253922"/>
            <a:chExt cx="11880000" cy="5023480"/>
          </a:xfrm>
        </p:grpSpPr>
        <p:grpSp>
          <p:nvGrpSpPr>
            <p:cNvPr id="14" name="Groupe 13">
              <a:extLst>
                <a:ext uri="{FF2B5EF4-FFF2-40B4-BE49-F238E27FC236}">
                  <a16:creationId xmlns:a16="http://schemas.microsoft.com/office/drawing/2014/main" id="{582C13DD-2366-C50A-8971-A0F7116FDE97}"/>
                </a:ext>
              </a:extLst>
            </p:cNvPr>
            <p:cNvGrpSpPr/>
            <p:nvPr/>
          </p:nvGrpSpPr>
          <p:grpSpPr>
            <a:xfrm>
              <a:off x="156000" y="1253922"/>
              <a:ext cx="11880000" cy="1437218"/>
              <a:chOff x="0" y="1072432"/>
              <a:chExt cx="12045988" cy="2085929"/>
            </a:xfrm>
          </p:grpSpPr>
          <p:sp>
            <p:nvSpPr>
              <p:cNvPr id="20" name="Rectangle 19">
                <a:extLst>
                  <a:ext uri="{FF2B5EF4-FFF2-40B4-BE49-F238E27FC236}">
                    <a16:creationId xmlns:a16="http://schemas.microsoft.com/office/drawing/2014/main" id="{0B3E1E10-624C-6DFA-FFCB-49802A616CCB}"/>
                  </a:ext>
                </a:extLst>
              </p:cNvPr>
              <p:cNvSpPr/>
              <p:nvPr/>
            </p:nvSpPr>
            <p:spPr>
              <a:xfrm>
                <a:off x="0" y="1072432"/>
                <a:ext cx="12045988" cy="2085929"/>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1" name="ZoneTexte 20">
                <a:extLst>
                  <a:ext uri="{FF2B5EF4-FFF2-40B4-BE49-F238E27FC236}">
                    <a16:creationId xmlns:a16="http://schemas.microsoft.com/office/drawing/2014/main" id="{5F325BBD-C1E1-010C-9CD4-D2B692D77415}"/>
                  </a:ext>
                </a:extLst>
              </p:cNvPr>
              <p:cNvSpPr txBox="1"/>
              <p:nvPr/>
            </p:nvSpPr>
            <p:spPr>
              <a:xfrm>
                <a:off x="182515" y="1331826"/>
                <a:ext cx="11680958" cy="1508597"/>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rPr>
                  <a:t>Présentation de la réflexion du candidat afin de définir les emplacements des points </a:t>
                </a:r>
                <a:r>
                  <a:rPr kumimoji="0" lang="fr-FR" sz="1600" b="0" i="0" u="none" strike="noStrike" kern="1200" cap="none" spc="0" normalizeH="0" baseline="0" noProof="0">
                    <a:ln>
                      <a:noFill/>
                    </a:ln>
                    <a:solidFill>
                      <a:srgbClr val="000000"/>
                    </a:solidFill>
                    <a:effectLst/>
                    <a:uLnTx/>
                    <a:uFillTx/>
                    <a:latin typeface="Aptos" panose="020B0004020202020204" pitchFamily="34" charset="0"/>
                  </a:rPr>
                  <a:t>tri (</a:t>
                </a:r>
                <a:r>
                  <a:rPr lang="fr-FR" sz="1600">
                    <a:effectLst/>
                    <a:latin typeface="Aptos" panose="020B0004020202020204" pitchFamily="34" charset="0"/>
                  </a:rPr>
                  <a:t>Méthode de calibrage des implantations , maillage actuel vs nouvelles implantations. Quels critères pour définir la quantité d’équipements nouvellement implantés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rPr>
                  <a:t>(2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ndParaRPr>
              </a:p>
            </p:txBody>
          </p:sp>
        </p:grpSp>
        <p:grpSp>
          <p:nvGrpSpPr>
            <p:cNvPr id="15" name="Groupe 14">
              <a:extLst>
                <a:ext uri="{FF2B5EF4-FFF2-40B4-BE49-F238E27FC236}">
                  <a16:creationId xmlns:a16="http://schemas.microsoft.com/office/drawing/2014/main" id="{DA08F6BD-5E96-213B-C5AC-46107240036A}"/>
                </a:ext>
              </a:extLst>
            </p:cNvPr>
            <p:cNvGrpSpPr/>
            <p:nvPr/>
          </p:nvGrpSpPr>
          <p:grpSpPr>
            <a:xfrm>
              <a:off x="156000" y="2808888"/>
              <a:ext cx="11880000" cy="3468514"/>
              <a:chOff x="0" y="753595"/>
              <a:chExt cx="12045988" cy="1831259"/>
            </a:xfrm>
          </p:grpSpPr>
          <p:sp>
            <p:nvSpPr>
              <p:cNvPr id="16" name="Rectangle 15">
                <a:extLst>
                  <a:ext uri="{FF2B5EF4-FFF2-40B4-BE49-F238E27FC236}">
                    <a16:creationId xmlns:a16="http://schemas.microsoft.com/office/drawing/2014/main" id="{5BCA565C-163B-881F-8D07-8237B7FD2967}"/>
                  </a:ext>
                </a:extLst>
              </p:cNvPr>
              <p:cNvSpPr/>
              <p:nvPr/>
            </p:nvSpPr>
            <p:spPr>
              <a:xfrm>
                <a:off x="0" y="753595"/>
                <a:ext cx="12045988" cy="1831259"/>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9" name="ZoneTexte 18">
                <a:extLst>
                  <a:ext uri="{FF2B5EF4-FFF2-40B4-BE49-F238E27FC236}">
                    <a16:creationId xmlns:a16="http://schemas.microsoft.com/office/drawing/2014/main" id="{685234AA-69C8-613A-23E8-B6AEBBB32B7C}"/>
                  </a:ext>
                </a:extLst>
              </p:cNvPr>
              <p:cNvSpPr txBox="1"/>
              <p:nvPr/>
            </p:nvSpPr>
            <p:spPr>
              <a:xfrm>
                <a:off x="182515" y="858268"/>
                <a:ext cx="11680958" cy="1648947"/>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1976295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74B105-67CE-E283-C48E-9CB6187D6CF0}"/>
            </a:ext>
          </a:extLst>
        </p:cNvPr>
        <p:cNvGrpSpPr/>
        <p:nvPr/>
      </p:nvGrpSpPr>
      <p:grpSpPr>
        <a:xfrm>
          <a:off x="0" y="0"/>
          <a:ext cx="0" cy="0"/>
          <a:chOff x="0" y="0"/>
          <a:chExt cx="0" cy="0"/>
        </a:xfrm>
      </p:grpSpPr>
      <p:sp>
        <p:nvSpPr>
          <p:cNvPr id="2" name="Espace réservé du pied de page 1">
            <a:extLst>
              <a:ext uri="{FF2B5EF4-FFF2-40B4-BE49-F238E27FC236}">
                <a16:creationId xmlns:a16="http://schemas.microsoft.com/office/drawing/2014/main" id="{DFA2CC3C-3BB7-1794-6FB2-B772F33A31BF}"/>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a:ln>
                  <a:noFill/>
                </a:ln>
                <a:solidFill>
                  <a:srgbClr val="000000"/>
                </a:solidFill>
                <a:effectLst/>
                <a:uLnTx/>
                <a:uFillTx/>
                <a:latin typeface="Arial" panose="020B0604020202020204"/>
                <a:ea typeface="+mn-ea"/>
                <a:cs typeface="+mn-cs"/>
              </a:rPr>
              <a:t>Citeo | Juin 2025 | Dossier de candidature de l’AAP Hors foyer</a:t>
            </a:r>
          </a:p>
        </p:txBody>
      </p:sp>
      <p:sp>
        <p:nvSpPr>
          <p:cNvPr id="3" name="Espace réservé du numéro de diapositive 2">
            <a:extLst>
              <a:ext uri="{FF2B5EF4-FFF2-40B4-BE49-F238E27FC236}">
                <a16:creationId xmlns:a16="http://schemas.microsoft.com/office/drawing/2014/main" id="{9E424E4F-F54F-1CB0-5D75-52A6E3DB51F6}"/>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BE2006-DBBB-B14E-BCD7-5B3626703F01}" type="slidenum">
              <a:rPr kumimoji="0" lang="fr-FR" sz="800" b="0" i="0" u="none" strike="noStrike" kern="1200" cap="none" spc="0" normalizeH="0" baseline="0" noProof="0" smtClean="0">
                <a:ln>
                  <a:noFill/>
                </a:ln>
                <a:solidFill>
                  <a:srgbClr val="00000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4" name="Titre 3">
            <a:extLst>
              <a:ext uri="{FF2B5EF4-FFF2-40B4-BE49-F238E27FC236}">
                <a16:creationId xmlns:a16="http://schemas.microsoft.com/office/drawing/2014/main" id="{96B6C32B-B312-DA12-4A0A-C35B91264D40}"/>
              </a:ext>
            </a:extLst>
          </p:cNvPr>
          <p:cNvSpPr>
            <a:spLocks noGrp="1"/>
          </p:cNvSpPr>
          <p:nvPr>
            <p:ph type="title"/>
          </p:nvPr>
        </p:nvSpPr>
        <p:spPr/>
        <p:txBody>
          <a:bodyPr/>
          <a:lstStyle/>
          <a:p>
            <a:r>
              <a:rPr lang="fr-FR"/>
              <a:t>Lieux d'implantations et choix des équipements</a:t>
            </a:r>
          </a:p>
        </p:txBody>
      </p:sp>
      <p:grpSp>
        <p:nvGrpSpPr>
          <p:cNvPr id="13" name="Groupe 12">
            <a:extLst>
              <a:ext uri="{FF2B5EF4-FFF2-40B4-BE49-F238E27FC236}">
                <a16:creationId xmlns:a16="http://schemas.microsoft.com/office/drawing/2014/main" id="{8A309F8B-23DD-ED8C-647D-413DFC16A1BB}"/>
              </a:ext>
            </a:extLst>
          </p:cNvPr>
          <p:cNvGrpSpPr/>
          <p:nvPr/>
        </p:nvGrpSpPr>
        <p:grpSpPr>
          <a:xfrm>
            <a:off x="156000" y="1233487"/>
            <a:ext cx="11880000" cy="5066429"/>
            <a:chOff x="156000" y="1253923"/>
            <a:chExt cx="11880000" cy="5030495"/>
          </a:xfrm>
        </p:grpSpPr>
        <p:grpSp>
          <p:nvGrpSpPr>
            <p:cNvPr id="14" name="Groupe 13">
              <a:extLst>
                <a:ext uri="{FF2B5EF4-FFF2-40B4-BE49-F238E27FC236}">
                  <a16:creationId xmlns:a16="http://schemas.microsoft.com/office/drawing/2014/main" id="{25B34F99-2359-4353-663F-B815F0538C01}"/>
                </a:ext>
              </a:extLst>
            </p:cNvPr>
            <p:cNvGrpSpPr/>
            <p:nvPr/>
          </p:nvGrpSpPr>
          <p:grpSpPr>
            <a:xfrm>
              <a:off x="156000" y="1253923"/>
              <a:ext cx="11880000" cy="1217516"/>
              <a:chOff x="0" y="1072432"/>
              <a:chExt cx="12045988" cy="1767060"/>
            </a:xfrm>
          </p:grpSpPr>
          <p:sp>
            <p:nvSpPr>
              <p:cNvPr id="20" name="Rectangle 19">
                <a:extLst>
                  <a:ext uri="{FF2B5EF4-FFF2-40B4-BE49-F238E27FC236}">
                    <a16:creationId xmlns:a16="http://schemas.microsoft.com/office/drawing/2014/main" id="{630138B5-E5F6-664D-6F6B-E18A1D316BD7}"/>
                  </a:ext>
                </a:extLst>
              </p:cNvPr>
              <p:cNvSpPr/>
              <p:nvPr/>
            </p:nvSpPr>
            <p:spPr>
              <a:xfrm>
                <a:off x="0" y="1072432"/>
                <a:ext cx="12045988" cy="1767060"/>
              </a:xfrm>
              <a:prstGeom prst="rect">
                <a:avLst/>
              </a:prstGeom>
              <a:pattFill prst="ltDnDiag">
                <a:fgClr>
                  <a:schemeClr val="accent4">
                    <a:lumMod val="60000"/>
                    <a:lumOff val="40000"/>
                  </a:schemeClr>
                </a:fgClr>
                <a:bgClr>
                  <a:schemeClr val="bg1"/>
                </a:bgClr>
              </a:patt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21" name="ZoneTexte 20">
                <a:extLst>
                  <a:ext uri="{FF2B5EF4-FFF2-40B4-BE49-F238E27FC236}">
                    <a16:creationId xmlns:a16="http://schemas.microsoft.com/office/drawing/2014/main" id="{945E0C70-7991-A506-F301-F5A4140415D9}"/>
                  </a:ext>
                </a:extLst>
              </p:cNvPr>
              <p:cNvSpPr txBox="1"/>
              <p:nvPr/>
            </p:nvSpPr>
            <p:spPr>
              <a:xfrm>
                <a:off x="182515" y="1331826"/>
                <a:ext cx="11680958" cy="1257350"/>
              </a:xfrm>
              <a:prstGeom prst="rect">
                <a:avLst/>
              </a:prstGeom>
              <a:solidFill>
                <a:schemeClr val="bg1"/>
              </a:solidFill>
            </p:spPr>
            <p:txBody>
              <a:bodyPr wrap="square" rtlCol="0">
                <a:normAutofit/>
              </a:bodyPr>
              <a:lstStyle/>
              <a:p>
                <a:r>
                  <a:rPr lang="fr-FR" sz="1600">
                    <a:effectLst/>
                    <a:latin typeface="Aptos" panose="020B0004020202020204" pitchFamily="34" charset="0"/>
                  </a:rPr>
                  <a:t>Présentation de la méthode employée pour garantir l’adéquation entre la nature de l’équipement et les lieux ciblés (quels critères? cohérence avec les organisations)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a:ln>
                      <a:noFill/>
                    </a:ln>
                    <a:solidFill>
                      <a:srgbClr val="000000"/>
                    </a:solidFill>
                    <a:effectLst/>
                    <a:uLnTx/>
                    <a:uFillTx/>
                    <a:latin typeface="Aptos" panose="020B0004020202020204" pitchFamily="34" charset="0"/>
                    <a:ea typeface="+mn-ea"/>
                    <a:cs typeface="+mn-cs"/>
                  </a:rPr>
                  <a:t>(2 slides maximum)</a:t>
                </a:r>
                <a:endParaRPr kumimoji="0" lang="fr-FR" sz="16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nvGrpSpPr>
            <p:cNvPr id="15" name="Groupe 14">
              <a:extLst>
                <a:ext uri="{FF2B5EF4-FFF2-40B4-BE49-F238E27FC236}">
                  <a16:creationId xmlns:a16="http://schemas.microsoft.com/office/drawing/2014/main" id="{C51D5E55-A6CE-5843-EBE8-9BC1994343FA}"/>
                </a:ext>
              </a:extLst>
            </p:cNvPr>
            <p:cNvGrpSpPr/>
            <p:nvPr/>
          </p:nvGrpSpPr>
          <p:grpSpPr>
            <a:xfrm>
              <a:off x="156000" y="2588689"/>
              <a:ext cx="11880000" cy="3695729"/>
              <a:chOff x="0" y="637337"/>
              <a:chExt cx="12045988" cy="1951221"/>
            </a:xfrm>
          </p:grpSpPr>
          <p:sp>
            <p:nvSpPr>
              <p:cNvPr id="16" name="Rectangle 15">
                <a:extLst>
                  <a:ext uri="{FF2B5EF4-FFF2-40B4-BE49-F238E27FC236}">
                    <a16:creationId xmlns:a16="http://schemas.microsoft.com/office/drawing/2014/main" id="{8B283E73-9FC5-FD21-5A38-32C1FF59E29B}"/>
                  </a:ext>
                </a:extLst>
              </p:cNvPr>
              <p:cNvSpPr/>
              <p:nvPr/>
            </p:nvSpPr>
            <p:spPr>
              <a:xfrm>
                <a:off x="0" y="637337"/>
                <a:ext cx="12045988" cy="1951221"/>
              </a:xfrm>
              <a:prstGeom prst="rect">
                <a:avLst/>
              </a:prstGeom>
              <a:pattFill prst="ltDnDiag">
                <a:fgClr>
                  <a:schemeClr val="accent3"/>
                </a:fgClr>
                <a:bgClr>
                  <a:schemeClr val="bg1"/>
                </a:bgClr>
              </a:pattFill>
              <a:ln>
                <a:solidFill>
                  <a:schemeClr val="accent3">
                    <a:alpha val="99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7" name="ZoneTexte 16">
                <a:extLst>
                  <a:ext uri="{FF2B5EF4-FFF2-40B4-BE49-F238E27FC236}">
                    <a16:creationId xmlns:a16="http://schemas.microsoft.com/office/drawing/2014/main" id="{1AC66D7C-A7F0-1037-0389-B66FAA84F480}"/>
                  </a:ext>
                </a:extLst>
              </p:cNvPr>
              <p:cNvSpPr txBox="1"/>
              <p:nvPr/>
            </p:nvSpPr>
            <p:spPr>
              <a:xfrm>
                <a:off x="182515" y="744983"/>
                <a:ext cx="11680958" cy="1792839"/>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rial" panose="020B0604020202020204"/>
                    <a:ea typeface="+mn-ea"/>
                    <a:cs typeface="+mn-cs"/>
                  </a:rPr>
                  <a:t>Réponse du candidat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19" name="ZoneTexte 18">
                <a:extLst>
                  <a:ext uri="{FF2B5EF4-FFF2-40B4-BE49-F238E27FC236}">
                    <a16:creationId xmlns:a16="http://schemas.microsoft.com/office/drawing/2014/main" id="{0E5A022C-F1CA-1F3E-F7A9-FBFF9B5508FC}"/>
                  </a:ext>
                </a:extLst>
              </p:cNvPr>
              <p:cNvSpPr txBox="1"/>
              <p:nvPr/>
            </p:nvSpPr>
            <p:spPr>
              <a:xfrm>
                <a:off x="182515" y="697950"/>
                <a:ext cx="11680958" cy="1812968"/>
              </a:xfrm>
              <a:prstGeom prst="rect">
                <a:avLst/>
              </a:prstGeom>
              <a:solidFill>
                <a:schemeClr val="bg1"/>
              </a:solidFill>
            </p:spPr>
            <p:txBody>
              <a:bodyPr wrap="square" rtlCol="0">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000000"/>
                    </a:solidFill>
                    <a:effectLst/>
                    <a:uLnTx/>
                    <a:uFillTx/>
                    <a:latin typeface="Aptos" panose="020B0004020202020204" pitchFamily="34" charset="0"/>
                    <a:ea typeface="+mn-ea"/>
                    <a:cs typeface="+mn-cs"/>
                  </a:rPr>
                  <a:t>Réponse du candidat :</a:t>
                </a:r>
                <a:endParaRPr kumimoji="0" lang="fr-FR" sz="1800" b="0" i="0" u="none" strike="noStrike" kern="1200" cap="none" spc="0" normalizeH="0" baseline="0" noProof="0">
                  <a:ln>
                    <a:noFill/>
                  </a:ln>
                  <a:solidFill>
                    <a:srgbClr val="000000"/>
                  </a:solidFill>
                  <a:effectLst/>
                  <a:uLnTx/>
                  <a:uFillTx/>
                  <a:latin typeface="Aptos" panose="020B0004020202020204" pitchFamily="34" charset="0"/>
                  <a:ea typeface="+mn-ea"/>
                  <a:cs typeface="+mn-cs"/>
                </a:endParaRPr>
              </a:p>
            </p:txBody>
          </p:sp>
        </p:grpSp>
      </p:grpSp>
    </p:spTree>
    <p:extLst>
      <p:ext uri="{BB962C8B-B14F-4D97-AF65-F5344CB8AC3E}">
        <p14:creationId xmlns:p14="http://schemas.microsoft.com/office/powerpoint/2010/main" val="3765875486"/>
      </p:ext>
    </p:extLst>
  </p:cSld>
  <p:clrMapOvr>
    <a:masterClrMapping/>
  </p:clrMapOvr>
</p:sld>
</file>

<file path=ppt/theme/theme1.xml><?xml version="1.0" encoding="utf-8"?>
<a:theme xmlns:a="http://schemas.openxmlformats.org/drawingml/2006/main" name="5_Chapitre CYAN">
  <a:themeElements>
    <a:clrScheme name="Personnalisé 5">
      <a:dk1>
        <a:srgbClr val="000000"/>
      </a:dk1>
      <a:lt1>
        <a:srgbClr val="FFFFFF"/>
      </a:lt1>
      <a:dk2>
        <a:srgbClr val="F66551"/>
      </a:dk2>
      <a:lt2>
        <a:srgbClr val="FFED00"/>
      </a:lt2>
      <a:accent1>
        <a:srgbClr val="E6007E"/>
      </a:accent1>
      <a:accent2>
        <a:srgbClr val="A197C9"/>
      </a:accent2>
      <a:accent3>
        <a:srgbClr val="00B2CC"/>
      </a:accent3>
      <a:accent4>
        <a:srgbClr val="F66551"/>
      </a:accent4>
      <a:accent5>
        <a:srgbClr val="8DC799"/>
      </a:accent5>
      <a:accent6>
        <a:srgbClr val="748FC9"/>
      </a:accent6>
      <a:hlink>
        <a:srgbClr val="80CEF3"/>
      </a:hlink>
      <a:folHlink>
        <a:srgbClr val="A197C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eo-Template-PowerPoint-V3-02-image.potx" id="{75FCF466-7919-4C8B-A17C-020A0850BBD2}" vid="{828AE1FE-9206-40A6-B18C-B03A3EA84394}"/>
    </a:ext>
  </a:extLst>
</a:theme>
</file>

<file path=ppt/theme/theme2.xml><?xml version="1.0" encoding="utf-8"?>
<a:theme xmlns:a="http://schemas.openxmlformats.org/drawingml/2006/main" name="5_Chapitre CYAN">
  <a:themeElements>
    <a:clrScheme name="Personnalisé 5">
      <a:dk1>
        <a:srgbClr val="000000"/>
      </a:dk1>
      <a:lt1>
        <a:srgbClr val="FFFFFF"/>
      </a:lt1>
      <a:dk2>
        <a:srgbClr val="F66551"/>
      </a:dk2>
      <a:lt2>
        <a:srgbClr val="FFED00"/>
      </a:lt2>
      <a:accent1>
        <a:srgbClr val="E6007E"/>
      </a:accent1>
      <a:accent2>
        <a:srgbClr val="A197C9"/>
      </a:accent2>
      <a:accent3>
        <a:srgbClr val="00B2CC"/>
      </a:accent3>
      <a:accent4>
        <a:srgbClr val="F66551"/>
      </a:accent4>
      <a:accent5>
        <a:srgbClr val="8DC799"/>
      </a:accent5>
      <a:accent6>
        <a:srgbClr val="748FC9"/>
      </a:accent6>
      <a:hlink>
        <a:srgbClr val="80CEF3"/>
      </a:hlink>
      <a:folHlink>
        <a:srgbClr val="A197C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eo-Template-PowerPoint-V3-02-image.potx" id="{75FCF466-7919-4C8B-A17C-020A0850BBD2}" vid="{828AE1FE-9206-40A6-B18C-B03A3EA84394}"/>
    </a:ext>
  </a:extLst>
</a:theme>
</file>

<file path=ppt/theme/theme3.xml><?xml version="1.0" encoding="utf-8"?>
<a:theme xmlns:a="http://schemas.openxmlformats.org/drawingml/2006/main" name="5_Chapitre ORANGE">
  <a:themeElements>
    <a:clrScheme name="CITEO PPT">
      <a:dk1>
        <a:srgbClr val="000000"/>
      </a:dk1>
      <a:lt1>
        <a:srgbClr val="FFFFFF"/>
      </a:lt1>
      <a:dk2>
        <a:srgbClr val="009FE3"/>
      </a:dk2>
      <a:lt2>
        <a:srgbClr val="FFED00"/>
      </a:lt2>
      <a:accent1>
        <a:srgbClr val="E6007E"/>
      </a:accent1>
      <a:accent2>
        <a:srgbClr val="7497C9"/>
      </a:accent2>
      <a:accent3>
        <a:srgbClr val="00B2CC"/>
      </a:accent3>
      <a:accent4>
        <a:srgbClr val="ED7483"/>
      </a:accent4>
      <a:accent5>
        <a:srgbClr val="F29879"/>
      </a:accent5>
      <a:accent6>
        <a:srgbClr val="8DC799"/>
      </a:accent6>
      <a:hlink>
        <a:srgbClr val="80CEF3"/>
      </a:hlink>
      <a:folHlink>
        <a:srgbClr val="A197C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teo-Template-PowerPoint-V3-02-image.potx" id="{75FCF466-7919-4C8B-A17C-020A0850BBD2}" vid="{D4D8F54D-5CAC-44C7-9395-DAF20AF07879}"/>
    </a:ext>
  </a:extLst>
</a:theme>
</file>

<file path=ppt/theme/theme4.xml><?xml version="1.0" encoding="utf-8"?>
<a:theme xmlns:a="http://schemas.openxmlformats.org/drawingml/2006/main" name="5_Chapitre ROSE ORANGE - hors foyer">
  <a:themeElements>
    <a:clrScheme name="CITEO PPT">
      <a:dk1>
        <a:srgbClr val="000000"/>
      </a:dk1>
      <a:lt1>
        <a:srgbClr val="FFFFFF"/>
      </a:lt1>
      <a:dk2>
        <a:srgbClr val="009FE3"/>
      </a:dk2>
      <a:lt2>
        <a:srgbClr val="FFED00"/>
      </a:lt2>
      <a:accent1>
        <a:srgbClr val="E6007E"/>
      </a:accent1>
      <a:accent2>
        <a:srgbClr val="7497C9"/>
      </a:accent2>
      <a:accent3>
        <a:srgbClr val="00B2CC"/>
      </a:accent3>
      <a:accent4>
        <a:srgbClr val="ED7483"/>
      </a:accent4>
      <a:accent5>
        <a:srgbClr val="F29879"/>
      </a:accent5>
      <a:accent6>
        <a:srgbClr val="8DC799"/>
      </a:accent6>
      <a:hlink>
        <a:srgbClr val="80CEF3"/>
      </a:hlink>
      <a:folHlink>
        <a:srgbClr val="A197C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3" id="{01F1948C-DCFF-4C28-9D79-5A5E97CEE81E}" vid="{FF168CE0-0163-4DAB-8D59-328DB2072AC1}"/>
    </a:ext>
  </a:extLst>
</a:theme>
</file>

<file path=ppt/theme/theme5.xml><?xml version="1.0" encoding="utf-8"?>
<a:theme xmlns:a="http://schemas.openxmlformats.org/drawingml/2006/main" name="6_Chapitre ROSE ORANGE - hors foyer">
  <a:themeElements>
    <a:clrScheme name="CITEO PPT">
      <a:dk1>
        <a:srgbClr val="000000"/>
      </a:dk1>
      <a:lt1>
        <a:srgbClr val="FFFFFF"/>
      </a:lt1>
      <a:dk2>
        <a:srgbClr val="009FE3"/>
      </a:dk2>
      <a:lt2>
        <a:srgbClr val="FFED00"/>
      </a:lt2>
      <a:accent1>
        <a:srgbClr val="E6007E"/>
      </a:accent1>
      <a:accent2>
        <a:srgbClr val="7497C9"/>
      </a:accent2>
      <a:accent3>
        <a:srgbClr val="00B2CC"/>
      </a:accent3>
      <a:accent4>
        <a:srgbClr val="ED7483"/>
      </a:accent4>
      <a:accent5>
        <a:srgbClr val="F29879"/>
      </a:accent5>
      <a:accent6>
        <a:srgbClr val="8DC799"/>
      </a:accent6>
      <a:hlink>
        <a:srgbClr val="80CEF3"/>
      </a:hlink>
      <a:folHlink>
        <a:srgbClr val="A197C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3" id="{01F1948C-DCFF-4C28-9D79-5A5E97CEE81E}" vid="{FF168CE0-0163-4DAB-8D59-328DB2072AC1}"/>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5F2EE101292C740B25DAAF2D267C100" ma:contentTypeVersion="19" ma:contentTypeDescription="Crée un document." ma:contentTypeScope="" ma:versionID="cca5cdda7ae0a53625bffe78159d5f82">
  <xsd:schema xmlns:xsd="http://www.w3.org/2001/XMLSchema" xmlns:xs="http://www.w3.org/2001/XMLSchema" xmlns:p="http://schemas.microsoft.com/office/2006/metadata/properties" xmlns:ns2="81221dee-5606-43d8-9b03-0e1c61c53ea5" xmlns:ns3="c30b790a-164a-4a27-80e7-afb1cf9940e1" targetNamespace="http://schemas.microsoft.com/office/2006/metadata/properties" ma:root="true" ma:fieldsID="a5360dd9e084837d8834ed1355683d43" ns2:_="" ns3:_="">
    <xsd:import namespace="81221dee-5606-43d8-9b03-0e1c61c53ea5"/>
    <xsd:import namespace="c30b790a-164a-4a27-80e7-afb1cf9940e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AutoKeyPoints" minOccurs="0"/>
                <xsd:element ref="ns3:MediaServiceKeyPoints" minOccurs="0"/>
                <xsd:element ref="ns3:MediaServiceOCR" minOccurs="0"/>
                <xsd:element ref="ns3:MediaServiceLocation" minOccurs="0"/>
                <xsd:element ref="ns3:lcf76f155ced4ddcb4097134ff3c332f" minOccurs="0"/>
                <xsd:element ref="ns2:TaxCatchAll"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221dee-5606-43d8-9b03-0e1c61c53ea5"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a40af6b1-a2af-400a-9185-eaf9f6963b3b}" ma:internalName="TaxCatchAll" ma:showField="CatchAllData" ma:web="81221dee-5606-43d8-9b03-0e1c61c53ea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30b790a-164a-4a27-80e7-afb1cf9940e1"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594a083a-1e22-4320-a76d-dcd5c55a697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81221dee-5606-43d8-9b03-0e1c61c53ea5" xsi:nil="true"/>
    <lcf76f155ced4ddcb4097134ff3c332f xmlns="c30b790a-164a-4a27-80e7-afb1cf9940e1">
      <Terms xmlns="http://schemas.microsoft.com/office/infopath/2007/PartnerControls"/>
    </lcf76f155ced4ddcb4097134ff3c332f>
    <SharedWithUsers xmlns="81221dee-5606-43d8-9b03-0e1c61c53ea5">
      <UserInfo>
        <DisplayName>DERIEUX LE MAGUERESSE Lucie</DisplayName>
        <AccountId>8730</AccountId>
        <AccountType/>
      </UserInfo>
      <UserInfo>
        <DisplayName>JOUBERT Erwan</DisplayName>
        <AccountId>34</AccountId>
        <AccountType/>
      </UserInfo>
    </SharedWithUsers>
  </documentManagement>
</p:properties>
</file>

<file path=customXml/itemProps1.xml><?xml version="1.0" encoding="utf-8"?>
<ds:datastoreItem xmlns:ds="http://schemas.openxmlformats.org/officeDocument/2006/customXml" ds:itemID="{089A102B-8D40-48B2-B4CA-7AFC2F119573}">
  <ds:schemaRefs>
    <ds:schemaRef ds:uri="http://schemas.microsoft.com/sharepoint/v3/contenttype/forms"/>
  </ds:schemaRefs>
</ds:datastoreItem>
</file>

<file path=customXml/itemProps2.xml><?xml version="1.0" encoding="utf-8"?>
<ds:datastoreItem xmlns:ds="http://schemas.openxmlformats.org/officeDocument/2006/customXml" ds:itemID="{E6ECA8F8-5789-4E44-ABB5-2CB7A047CFD9}">
  <ds:schemaRefs>
    <ds:schemaRef ds:uri="81221dee-5606-43d8-9b03-0e1c61c53ea5"/>
    <ds:schemaRef ds:uri="c30b790a-164a-4a27-80e7-afb1cf9940e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96A52CE-D955-44DB-B580-2661204BD427}">
  <ds:schemaRefs>
    <ds:schemaRef ds:uri="http://schemas.microsoft.com/office/2006/metadata/properties"/>
    <ds:schemaRef ds:uri="http://purl.org/dc/dcmitype/"/>
    <ds:schemaRef ds:uri="http://www.w3.org/XML/1998/namespace"/>
    <ds:schemaRef ds:uri="http://schemas.microsoft.com/office/2006/documentManagement/types"/>
    <ds:schemaRef ds:uri="http://purl.org/dc/terms/"/>
    <ds:schemaRef ds:uri="http://schemas.openxmlformats.org/package/2006/metadata/core-properties"/>
    <ds:schemaRef ds:uri="http://purl.org/dc/elements/1.1/"/>
    <ds:schemaRef ds:uri="http://schemas.microsoft.com/office/infopath/2007/PartnerControls"/>
    <ds:schemaRef ds:uri="c30b790a-164a-4a27-80e7-afb1cf9940e1"/>
    <ds:schemaRef ds:uri="81221dee-5606-43d8-9b03-0e1c61c53ea5"/>
  </ds:schemaRefs>
</ds:datastoreItem>
</file>

<file path=docProps/app.xml><?xml version="1.0" encoding="utf-8"?>
<Properties xmlns="http://schemas.openxmlformats.org/officeDocument/2006/extended-properties" xmlns:vt="http://schemas.openxmlformats.org/officeDocument/2006/docPropsVTypes">
  <TotalTime>5</TotalTime>
  <Words>2453</Words>
  <Application>Microsoft Office PowerPoint</Application>
  <PresentationFormat>Grand écran</PresentationFormat>
  <Paragraphs>304</Paragraphs>
  <Slides>24</Slides>
  <Notes>0</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24</vt:i4>
      </vt:variant>
    </vt:vector>
  </HeadingPairs>
  <TitlesOfParts>
    <vt:vector size="34" baseType="lpstr">
      <vt:lpstr>Aptos</vt:lpstr>
      <vt:lpstr>Aptos Display</vt:lpstr>
      <vt:lpstr>Aptos Narrow</vt:lpstr>
      <vt:lpstr>Arial</vt:lpstr>
      <vt:lpstr>Calibri</vt:lpstr>
      <vt:lpstr>5_Chapitre CYAN</vt:lpstr>
      <vt:lpstr>5_Chapitre CYAN</vt:lpstr>
      <vt:lpstr>5_Chapitre ORANGE</vt:lpstr>
      <vt:lpstr>5_Chapitre ROSE ORANGE - hors foyer</vt:lpstr>
      <vt:lpstr>6_Chapitre ROSE ORANGE - hors foyer</vt:lpstr>
      <vt:lpstr>DESCRIPTIF DE PROJET  Appel à projets Hors foyer 2025  </vt:lpstr>
      <vt:lpstr>Notice d’utilisation et chapitres</vt:lpstr>
      <vt:lpstr>Consignes générales</vt:lpstr>
      <vt:lpstr>Nomenclature à utiliser pour votre candidature </vt:lpstr>
      <vt:lpstr>Présentation du candidat et du territoire</vt:lpstr>
      <vt:lpstr>Portage et pilotage projet</vt:lpstr>
      <vt:lpstr>Lieux d'implantations et choix des équipements</vt:lpstr>
      <vt:lpstr>Lieux d'implantations et choix des équipements</vt:lpstr>
      <vt:lpstr>Lieux d'implantations et choix des équipements</vt:lpstr>
      <vt:lpstr>Place du flux OMR dans le projet</vt:lpstr>
      <vt:lpstr>Présentation des équipements du projet 1.1 </vt:lpstr>
      <vt:lpstr>Présentation des équipements du projet 1.2 </vt:lpstr>
      <vt:lpstr>Précisions sur les entités en charge de la collecte</vt:lpstr>
      <vt:lpstr>Description de l’organisation de la collecte actée pour le projet :</vt:lpstr>
      <vt:lpstr>Prise en compte de la saisonnalité</vt:lpstr>
      <vt:lpstr>Précision sur présentation des flux à la collecte </vt:lpstr>
      <vt:lpstr>Suivi de la qualité et actions correctives</vt:lpstr>
      <vt:lpstr>Précisions</vt:lpstr>
      <vt:lpstr>Les actions obligatoires : mobiliser les relais internes et externes</vt:lpstr>
      <vt:lpstr>Les actions obligatoires : Informer les usagers</vt:lpstr>
      <vt:lpstr>Les actions recommandées</vt:lpstr>
      <vt:lpstr>Les actions recommandées : présentation des actions sélectionnées par le candidat</vt:lpstr>
      <vt:lpstr>Les actions complémentaires facultatives</vt:lpstr>
      <vt:lpstr>Les actions complémentaires facultatives : présentation des actions sélectionnées par le candidat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DERIEUX LE MAGUERESSE Lucie</dc:creator>
  <cp:lastModifiedBy>MARQUEBIELLE Adeline</cp:lastModifiedBy>
  <cp:revision>3</cp:revision>
  <dcterms:created xsi:type="dcterms:W3CDTF">2023-12-26T11:03:08Z</dcterms:created>
  <dcterms:modified xsi:type="dcterms:W3CDTF">2025-06-23T10:24:14Z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0x01010075F2EE101292C740B25DAAF2D267C100</vt:lpwstr>
  </property>
  <property fmtid="{D5CDD505-2E9C-101B-9397-08002B2CF9AE}" pid="3" name="MediaServiceImageTags">
    <vt:lpwstr/>
  </property>
</Properties>
</file>